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450" r:id="rId2"/>
    <p:sldId id="294" r:id="rId3"/>
    <p:sldId id="395" r:id="rId4"/>
    <p:sldId id="296" r:id="rId5"/>
    <p:sldId id="298" r:id="rId6"/>
    <p:sldId id="384" r:id="rId7"/>
    <p:sldId id="299" r:id="rId8"/>
    <p:sldId id="300" r:id="rId9"/>
    <p:sldId id="301" r:id="rId10"/>
    <p:sldId id="302" r:id="rId11"/>
    <p:sldId id="444" r:id="rId12"/>
    <p:sldId id="303" r:id="rId13"/>
    <p:sldId id="445" r:id="rId14"/>
    <p:sldId id="411" r:id="rId15"/>
    <p:sldId id="334" r:id="rId16"/>
    <p:sldId id="336" r:id="rId17"/>
    <p:sldId id="335" r:id="rId18"/>
    <p:sldId id="446" r:id="rId19"/>
    <p:sldId id="413" r:id="rId20"/>
    <p:sldId id="461" r:id="rId21"/>
    <p:sldId id="447" r:id="rId22"/>
    <p:sldId id="415" r:id="rId23"/>
    <p:sldId id="454" r:id="rId24"/>
    <p:sldId id="306" r:id="rId25"/>
    <p:sldId id="307" r:id="rId26"/>
    <p:sldId id="308" r:id="rId27"/>
    <p:sldId id="309" r:id="rId28"/>
    <p:sldId id="421" r:id="rId29"/>
    <p:sldId id="397" r:id="rId30"/>
    <p:sldId id="398" r:id="rId31"/>
    <p:sldId id="422" r:id="rId32"/>
    <p:sldId id="291" r:id="rId33"/>
    <p:sldId id="463" r:id="rId34"/>
    <p:sldId id="441" r:id="rId35"/>
    <p:sldId id="387" r:id="rId36"/>
    <p:sldId id="389" r:id="rId37"/>
    <p:sldId id="390" r:id="rId38"/>
    <p:sldId id="462" r:id="rId39"/>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nuka Borgaonkar" initials="RB" lastIdx="38" clrIdx="0">
    <p:extLst>
      <p:ext uri="{19B8F6BF-5375-455C-9EA6-DF929625EA0E}">
        <p15:presenceInfo xmlns:p15="http://schemas.microsoft.com/office/powerpoint/2012/main" userId="eedca4f8d0675e88" providerId="Windows Live"/>
      </p:ext>
    </p:extLst>
  </p:cmAuthor>
  <p:cmAuthor id="2" name="pentonix" initials="p" lastIdx="2" clrIdx="1">
    <p:extLst>
      <p:ext uri="{19B8F6BF-5375-455C-9EA6-DF929625EA0E}">
        <p15:presenceInfo xmlns:p15="http://schemas.microsoft.com/office/powerpoint/2012/main" userId="d78a2d535ed5ebcf" providerId="Windows Live"/>
      </p:ext>
    </p:extLst>
  </p:cmAuthor>
  <p:cmAuthor id="3" name="Malik, Rohit" initials="MR" lastIdx="25" clrIdx="2">
    <p:extLst>
      <p:ext uri="{19B8F6BF-5375-455C-9EA6-DF929625EA0E}">
        <p15:presenceInfo xmlns:p15="http://schemas.microsoft.com/office/powerpoint/2012/main" userId="S::rmalik@dovercorp.com::731c2a77-a1d0-44d4-936b-7e48b89b720d" providerId="AD"/>
      </p:ext>
    </p:extLst>
  </p:cmAuthor>
  <p:cmAuthor id="4" name="Unnati Bhatt" initials="MA" lastIdx="11" clrIdx="3">
    <p:extLst>
      <p:ext uri="{19B8F6BF-5375-455C-9EA6-DF929625EA0E}">
        <p15:presenceInfo xmlns:p15="http://schemas.microsoft.com/office/powerpoint/2012/main" userId="Unnati Bhat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14D74"/>
    <a:srgbClr val="000000"/>
    <a:srgbClr val="DBDCE1"/>
    <a:srgbClr val="D4D4D4"/>
    <a:srgbClr val="E9EAEF"/>
    <a:srgbClr val="EAE3E0"/>
    <a:srgbClr val="115CA8"/>
    <a:srgbClr val="1863AF"/>
    <a:srgbClr val="8C8E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7CECB3-8636-2E49-1E3A-4427994C1F62}" v="46" dt="2023-03-15T09:49:17.261"/>
    <p1510:client id="{DC39AEB1-AAD4-84E7-0B3C-0ED077F6B5E7}" v="832" dt="2023-04-10T11:45:22.1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49" autoAdjust="0"/>
    <p:restoredTop sz="73469" autoAdjust="0"/>
  </p:normalViewPr>
  <p:slideViewPr>
    <p:cSldViewPr snapToGrid="0">
      <p:cViewPr>
        <p:scale>
          <a:sx n="40" d="100"/>
          <a:sy n="40" d="100"/>
        </p:scale>
        <p:origin x="1756"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ik, Rohit" userId="S::rmalik@dovercorp.com::731c2a77-a1d0-44d4-936b-7e48b89b720d" providerId="AD" clId="Web-{DC39AEB1-AAD4-84E7-0B3C-0ED077F6B5E7}"/>
    <pc:docChg chg="modSld">
      <pc:chgData name="Malik, Rohit" userId="S::rmalik@dovercorp.com::731c2a77-a1d0-44d4-936b-7e48b89b720d" providerId="AD" clId="Web-{DC39AEB1-AAD4-84E7-0B3C-0ED077F6B5E7}" dt="2023-04-10T11:44:41.333" v="497"/>
      <pc:docMkLst>
        <pc:docMk/>
      </pc:docMkLst>
      <pc:sldChg chg="addCm">
        <pc:chgData name="Malik, Rohit" userId="S::rmalik@dovercorp.com::731c2a77-a1d0-44d4-936b-7e48b89b720d" providerId="AD" clId="Web-{DC39AEB1-AAD4-84E7-0B3C-0ED077F6B5E7}" dt="2023-04-10T11:36:03.505" v="408"/>
        <pc:sldMkLst>
          <pc:docMk/>
          <pc:sldMk cId="420459113" sldId="292"/>
        </pc:sldMkLst>
      </pc:sldChg>
      <pc:sldChg chg="modSp addCm">
        <pc:chgData name="Malik, Rohit" userId="S::rmalik@dovercorp.com::731c2a77-a1d0-44d4-936b-7e48b89b720d" providerId="AD" clId="Web-{DC39AEB1-AAD4-84E7-0B3C-0ED077F6B5E7}" dt="2023-04-10T10:36:57.503" v="70"/>
        <pc:sldMkLst>
          <pc:docMk/>
          <pc:sldMk cId="226295516" sldId="296"/>
        </pc:sldMkLst>
        <pc:spChg chg="mod">
          <ac:chgData name="Malik, Rohit" userId="S::rmalik@dovercorp.com::731c2a77-a1d0-44d4-936b-7e48b89b720d" providerId="AD" clId="Web-{DC39AEB1-AAD4-84E7-0B3C-0ED077F6B5E7}" dt="2023-04-10T10:36:30.236" v="69" actId="20577"/>
          <ac:spMkLst>
            <pc:docMk/>
            <pc:sldMk cId="226295516" sldId="296"/>
            <ac:spMk id="3" creationId="{149245AE-A086-E66E-DCD1-DCBC94FE5713}"/>
          </ac:spMkLst>
        </pc:spChg>
      </pc:sldChg>
      <pc:sldChg chg="addCm">
        <pc:chgData name="Malik, Rohit" userId="S::rmalik@dovercorp.com::731c2a77-a1d0-44d4-936b-7e48b89b720d" providerId="AD" clId="Web-{DC39AEB1-AAD4-84E7-0B3C-0ED077F6B5E7}" dt="2023-04-10T10:37:18.472" v="71"/>
        <pc:sldMkLst>
          <pc:docMk/>
          <pc:sldMk cId="123114558" sldId="298"/>
        </pc:sldMkLst>
      </pc:sldChg>
      <pc:sldChg chg="addCm">
        <pc:chgData name="Malik, Rohit" userId="S::rmalik@dovercorp.com::731c2a77-a1d0-44d4-936b-7e48b89b720d" providerId="AD" clId="Web-{DC39AEB1-AAD4-84E7-0B3C-0ED077F6B5E7}" dt="2023-04-10T10:41:09.293" v="138"/>
        <pc:sldMkLst>
          <pc:docMk/>
          <pc:sldMk cId="3714358123" sldId="300"/>
        </pc:sldMkLst>
      </pc:sldChg>
      <pc:sldChg chg="modSp addCm">
        <pc:chgData name="Malik, Rohit" userId="S::rmalik@dovercorp.com::731c2a77-a1d0-44d4-936b-7e48b89b720d" providerId="AD" clId="Web-{DC39AEB1-AAD4-84E7-0B3C-0ED077F6B5E7}" dt="2023-04-10T10:44:05.158" v="144"/>
        <pc:sldMkLst>
          <pc:docMk/>
          <pc:sldMk cId="3049888218" sldId="303"/>
        </pc:sldMkLst>
        <pc:spChg chg="mod">
          <ac:chgData name="Malik, Rohit" userId="S::rmalik@dovercorp.com::731c2a77-a1d0-44d4-936b-7e48b89b720d" providerId="AD" clId="Web-{DC39AEB1-AAD4-84E7-0B3C-0ED077F6B5E7}" dt="2023-04-10T10:43:42.501" v="143" actId="20577"/>
          <ac:spMkLst>
            <pc:docMk/>
            <pc:sldMk cId="3049888218" sldId="303"/>
            <ac:spMk id="5" creationId="{48926F78-A167-B56A-CEA7-ADEDD631B29C}"/>
          </ac:spMkLst>
        </pc:spChg>
      </pc:sldChg>
      <pc:sldChg chg="addCm">
        <pc:chgData name="Malik, Rohit" userId="S::rmalik@dovercorp.com::731c2a77-a1d0-44d4-936b-7e48b89b720d" providerId="AD" clId="Web-{DC39AEB1-AAD4-84E7-0B3C-0ED077F6B5E7}" dt="2023-04-10T11:08:29.501" v="153"/>
        <pc:sldMkLst>
          <pc:docMk/>
          <pc:sldMk cId="1317344105" sldId="312"/>
        </pc:sldMkLst>
      </pc:sldChg>
      <pc:sldChg chg="addCm">
        <pc:chgData name="Malik, Rohit" userId="S::rmalik@dovercorp.com::731c2a77-a1d0-44d4-936b-7e48b89b720d" providerId="AD" clId="Web-{DC39AEB1-AAD4-84E7-0B3C-0ED077F6B5E7}" dt="2023-04-10T10:44:52.488" v="145"/>
        <pc:sldMkLst>
          <pc:docMk/>
          <pc:sldMk cId="2300840555" sldId="334"/>
        </pc:sldMkLst>
      </pc:sldChg>
      <pc:sldChg chg="addCm">
        <pc:chgData name="Malik, Rohit" userId="S::rmalik@dovercorp.com::731c2a77-a1d0-44d4-936b-7e48b89b720d" providerId="AD" clId="Web-{DC39AEB1-AAD4-84E7-0B3C-0ED077F6B5E7}" dt="2023-04-10T11:28:17.319" v="292"/>
        <pc:sldMkLst>
          <pc:docMk/>
          <pc:sldMk cId="3175073223" sldId="363"/>
        </pc:sldMkLst>
      </pc:sldChg>
      <pc:sldChg chg="addCm">
        <pc:chgData name="Malik, Rohit" userId="S::rmalik@dovercorp.com::731c2a77-a1d0-44d4-936b-7e48b89b720d" providerId="AD" clId="Web-{DC39AEB1-AAD4-84E7-0B3C-0ED077F6B5E7}" dt="2023-04-10T11:28:53.335" v="294"/>
        <pc:sldMkLst>
          <pc:docMk/>
          <pc:sldMk cId="3010624914" sldId="368"/>
        </pc:sldMkLst>
      </pc:sldChg>
      <pc:sldChg chg="modSp">
        <pc:chgData name="Malik, Rohit" userId="S::rmalik@dovercorp.com::731c2a77-a1d0-44d4-936b-7e48b89b720d" providerId="AD" clId="Web-{DC39AEB1-AAD4-84E7-0B3C-0ED077F6B5E7}" dt="2023-04-10T11:36:55.803" v="423" actId="20577"/>
        <pc:sldMkLst>
          <pc:docMk/>
          <pc:sldMk cId="1620564311" sldId="377"/>
        </pc:sldMkLst>
        <pc:spChg chg="mod">
          <ac:chgData name="Malik, Rohit" userId="S::rmalik@dovercorp.com::731c2a77-a1d0-44d4-936b-7e48b89b720d" providerId="AD" clId="Web-{DC39AEB1-AAD4-84E7-0B3C-0ED077F6B5E7}" dt="2023-04-10T11:36:55.803" v="423" actId="20577"/>
          <ac:spMkLst>
            <pc:docMk/>
            <pc:sldMk cId="1620564311" sldId="377"/>
            <ac:spMk id="5" creationId="{5D63D4FC-D174-46F6-8DE9-02BD78947BB0}"/>
          </ac:spMkLst>
        </pc:spChg>
      </pc:sldChg>
      <pc:sldChg chg="modSp">
        <pc:chgData name="Malik, Rohit" userId="S::rmalik@dovercorp.com::731c2a77-a1d0-44d4-936b-7e48b89b720d" providerId="AD" clId="Web-{DC39AEB1-AAD4-84E7-0B3C-0ED077F6B5E7}" dt="2023-04-10T11:41:58.828" v="477" actId="20577"/>
        <pc:sldMkLst>
          <pc:docMk/>
          <pc:sldMk cId="2948771981" sldId="380"/>
        </pc:sldMkLst>
        <pc:spChg chg="mod">
          <ac:chgData name="Malik, Rohit" userId="S::rmalik@dovercorp.com::731c2a77-a1d0-44d4-936b-7e48b89b720d" providerId="AD" clId="Web-{DC39AEB1-AAD4-84E7-0B3C-0ED077F6B5E7}" dt="2023-04-10T11:41:58.828" v="477" actId="20577"/>
          <ac:spMkLst>
            <pc:docMk/>
            <pc:sldMk cId="2948771981" sldId="380"/>
            <ac:spMk id="18" creationId="{EE5F5082-69FD-9EFE-45BF-8C704613353C}"/>
          </ac:spMkLst>
        </pc:spChg>
        <pc:spChg chg="mod">
          <ac:chgData name="Malik, Rohit" userId="S::rmalik@dovercorp.com::731c2a77-a1d0-44d4-936b-7e48b89b720d" providerId="AD" clId="Web-{DC39AEB1-AAD4-84E7-0B3C-0ED077F6B5E7}" dt="2023-04-10T11:41:39.531" v="455" actId="20577"/>
          <ac:spMkLst>
            <pc:docMk/>
            <pc:sldMk cId="2948771981" sldId="380"/>
            <ac:spMk id="21" creationId="{A722481F-384A-2A71-B4BD-3FE90C190B0F}"/>
          </ac:spMkLst>
        </pc:spChg>
      </pc:sldChg>
      <pc:sldChg chg="addCm">
        <pc:chgData name="Malik, Rohit" userId="S::rmalik@dovercorp.com::731c2a77-a1d0-44d4-936b-7e48b89b720d" providerId="AD" clId="Web-{DC39AEB1-AAD4-84E7-0B3C-0ED077F6B5E7}" dt="2023-04-10T11:43:40.847" v="496"/>
        <pc:sldMkLst>
          <pc:docMk/>
          <pc:sldMk cId="2420726328" sldId="382"/>
        </pc:sldMkLst>
      </pc:sldChg>
      <pc:sldChg chg="modSp">
        <pc:chgData name="Malik, Rohit" userId="S::rmalik@dovercorp.com::731c2a77-a1d0-44d4-936b-7e48b89b720d" providerId="AD" clId="Web-{DC39AEB1-AAD4-84E7-0B3C-0ED077F6B5E7}" dt="2023-04-10T10:40:39.948" v="137" actId="20577"/>
        <pc:sldMkLst>
          <pc:docMk/>
          <pc:sldMk cId="1509744232" sldId="384"/>
        </pc:sldMkLst>
        <pc:spChg chg="mod">
          <ac:chgData name="Malik, Rohit" userId="S::rmalik@dovercorp.com::731c2a77-a1d0-44d4-936b-7e48b89b720d" providerId="AD" clId="Web-{DC39AEB1-AAD4-84E7-0B3C-0ED077F6B5E7}" dt="2023-04-10T10:40:39.948" v="137" actId="20577"/>
          <ac:spMkLst>
            <pc:docMk/>
            <pc:sldMk cId="1509744232" sldId="384"/>
            <ac:spMk id="3" creationId="{149245AE-A086-E66E-DCD1-DCBC94FE5713}"/>
          </ac:spMkLst>
        </pc:spChg>
      </pc:sldChg>
      <pc:sldChg chg="modSp">
        <pc:chgData name="Malik, Rohit" userId="S::rmalik@dovercorp.com::731c2a77-a1d0-44d4-936b-7e48b89b720d" providerId="AD" clId="Web-{DC39AEB1-AAD4-84E7-0B3C-0ED077F6B5E7}" dt="2023-04-10T11:23:39.734" v="252" actId="20577"/>
        <pc:sldMkLst>
          <pc:docMk/>
          <pc:sldMk cId="500709154" sldId="385"/>
        </pc:sldMkLst>
        <pc:spChg chg="mod">
          <ac:chgData name="Malik, Rohit" userId="S::rmalik@dovercorp.com::731c2a77-a1d0-44d4-936b-7e48b89b720d" providerId="AD" clId="Web-{DC39AEB1-AAD4-84E7-0B3C-0ED077F6B5E7}" dt="2023-04-10T11:23:39.734" v="252" actId="20577"/>
          <ac:spMkLst>
            <pc:docMk/>
            <pc:sldMk cId="500709154" sldId="385"/>
            <ac:spMk id="3" creationId="{149245AE-A086-E66E-DCD1-DCBC94FE5713}"/>
          </ac:spMkLst>
        </pc:spChg>
      </pc:sldChg>
      <pc:sldChg chg="modSp">
        <pc:chgData name="Malik, Rohit" userId="S::rmalik@dovercorp.com::731c2a77-a1d0-44d4-936b-7e48b89b720d" providerId="AD" clId="Web-{DC39AEB1-AAD4-84E7-0B3C-0ED077F6B5E7}" dt="2023-04-10T11:43:06.283" v="495" actId="20577"/>
        <pc:sldMkLst>
          <pc:docMk/>
          <pc:sldMk cId="3481594062" sldId="386"/>
        </pc:sldMkLst>
        <pc:spChg chg="mod">
          <ac:chgData name="Malik, Rohit" userId="S::rmalik@dovercorp.com::731c2a77-a1d0-44d4-936b-7e48b89b720d" providerId="AD" clId="Web-{DC39AEB1-AAD4-84E7-0B3C-0ED077F6B5E7}" dt="2023-04-10T11:43:06.283" v="495" actId="20577"/>
          <ac:spMkLst>
            <pc:docMk/>
            <pc:sldMk cId="3481594062" sldId="386"/>
            <ac:spMk id="3" creationId="{149245AE-A086-E66E-DCD1-DCBC94FE5713}"/>
          </ac:spMkLst>
        </pc:spChg>
      </pc:sldChg>
      <pc:sldChg chg="addCm">
        <pc:chgData name="Malik, Rohit" userId="S::rmalik@dovercorp.com::731c2a77-a1d0-44d4-936b-7e48b89b720d" providerId="AD" clId="Web-{DC39AEB1-AAD4-84E7-0B3C-0ED077F6B5E7}" dt="2023-04-10T11:44:41.333" v="497"/>
        <pc:sldMkLst>
          <pc:docMk/>
          <pc:sldMk cId="2483076552" sldId="387"/>
        </pc:sldMkLst>
      </pc:sldChg>
      <pc:sldChg chg="modSp addCm">
        <pc:chgData name="Malik, Rohit" userId="S::rmalik@dovercorp.com::731c2a77-a1d0-44d4-936b-7e48b89b720d" providerId="AD" clId="Web-{DC39AEB1-AAD4-84E7-0B3C-0ED077F6B5E7}" dt="2023-04-10T11:29:39.884" v="301"/>
        <pc:sldMkLst>
          <pc:docMk/>
          <pc:sldMk cId="4248119111" sldId="400"/>
        </pc:sldMkLst>
        <pc:spChg chg="mod">
          <ac:chgData name="Malik, Rohit" userId="S::rmalik@dovercorp.com::731c2a77-a1d0-44d4-936b-7e48b89b720d" providerId="AD" clId="Web-{DC39AEB1-AAD4-84E7-0B3C-0ED077F6B5E7}" dt="2023-04-10T11:29:28.899" v="300" actId="20577"/>
          <ac:spMkLst>
            <pc:docMk/>
            <pc:sldMk cId="4248119111" sldId="400"/>
            <ac:spMk id="18" creationId="{AC74C13A-8AA0-51E8-926D-E701693C3CA9}"/>
          </ac:spMkLst>
        </pc:spChg>
      </pc:sldChg>
      <pc:sldChg chg="modSp addCm">
        <pc:chgData name="Malik, Rohit" userId="S::rmalik@dovercorp.com::731c2a77-a1d0-44d4-936b-7e48b89b720d" providerId="AD" clId="Web-{DC39AEB1-AAD4-84E7-0B3C-0ED077F6B5E7}" dt="2023-04-10T11:30:51.573" v="308"/>
        <pc:sldMkLst>
          <pc:docMk/>
          <pc:sldMk cId="1257482759" sldId="402"/>
        </pc:sldMkLst>
        <pc:spChg chg="mod">
          <ac:chgData name="Malik, Rohit" userId="S::rmalik@dovercorp.com::731c2a77-a1d0-44d4-936b-7e48b89b720d" providerId="AD" clId="Web-{DC39AEB1-AAD4-84E7-0B3C-0ED077F6B5E7}" dt="2023-04-10T11:30:30.744" v="307" actId="20577"/>
          <ac:spMkLst>
            <pc:docMk/>
            <pc:sldMk cId="1257482759" sldId="402"/>
            <ac:spMk id="3" creationId="{F0D87B61-BBF2-1E8F-575D-4E7FC06B1732}"/>
          </ac:spMkLst>
        </pc:spChg>
      </pc:sldChg>
      <pc:sldChg chg="modSp addCm">
        <pc:chgData name="Malik, Rohit" userId="S::rmalik@dovercorp.com::731c2a77-a1d0-44d4-936b-7e48b89b720d" providerId="AD" clId="Web-{DC39AEB1-AAD4-84E7-0B3C-0ED077F6B5E7}" dt="2023-04-10T11:32:10.169" v="340"/>
        <pc:sldMkLst>
          <pc:docMk/>
          <pc:sldMk cId="2845796987" sldId="404"/>
        </pc:sldMkLst>
        <pc:spChg chg="mod">
          <ac:chgData name="Malik, Rohit" userId="S::rmalik@dovercorp.com::731c2a77-a1d0-44d4-936b-7e48b89b720d" providerId="AD" clId="Web-{DC39AEB1-AAD4-84E7-0B3C-0ED077F6B5E7}" dt="2023-04-10T11:32:00.607" v="339" actId="20577"/>
          <ac:spMkLst>
            <pc:docMk/>
            <pc:sldMk cId="2845796987" sldId="404"/>
            <ac:spMk id="3" creationId="{F0D87B61-BBF2-1E8F-575D-4E7FC06B1732}"/>
          </ac:spMkLst>
        </pc:spChg>
      </pc:sldChg>
      <pc:sldChg chg="modSp">
        <pc:chgData name="Malik, Rohit" userId="S::rmalik@dovercorp.com::731c2a77-a1d0-44d4-936b-7e48b89b720d" providerId="AD" clId="Web-{DC39AEB1-AAD4-84E7-0B3C-0ED077F6B5E7}" dt="2023-04-10T11:07:22.280" v="151" actId="20577"/>
        <pc:sldMkLst>
          <pc:docMk/>
          <pc:sldMk cId="956496794" sldId="417"/>
        </pc:sldMkLst>
        <pc:spChg chg="mod">
          <ac:chgData name="Malik, Rohit" userId="S::rmalik@dovercorp.com::731c2a77-a1d0-44d4-936b-7e48b89b720d" providerId="AD" clId="Web-{DC39AEB1-AAD4-84E7-0B3C-0ED077F6B5E7}" dt="2023-04-10T11:07:22.280" v="151" actId="20577"/>
          <ac:spMkLst>
            <pc:docMk/>
            <pc:sldMk cId="956496794" sldId="417"/>
            <ac:spMk id="3" creationId="{CDA18282-D1E6-1FEA-983D-B0102284E63C}"/>
          </ac:spMkLst>
        </pc:spChg>
      </pc:sldChg>
      <pc:sldChg chg="addCm">
        <pc:chgData name="Malik, Rohit" userId="S::rmalik@dovercorp.com::731c2a77-a1d0-44d4-936b-7e48b89b720d" providerId="AD" clId="Web-{DC39AEB1-AAD4-84E7-0B3C-0ED077F6B5E7}" dt="2023-04-10T11:07:56.875" v="152"/>
        <pc:sldMkLst>
          <pc:docMk/>
          <pc:sldMk cId="2351794347" sldId="418"/>
        </pc:sldMkLst>
      </pc:sldChg>
      <pc:sldChg chg="addCm">
        <pc:chgData name="Malik, Rohit" userId="S::rmalik@dovercorp.com::731c2a77-a1d0-44d4-936b-7e48b89b720d" providerId="AD" clId="Web-{DC39AEB1-AAD4-84E7-0B3C-0ED077F6B5E7}" dt="2023-04-10T11:10:58.115" v="154"/>
        <pc:sldMkLst>
          <pc:docMk/>
          <pc:sldMk cId="1367181178" sldId="419"/>
        </pc:sldMkLst>
      </pc:sldChg>
      <pc:sldChg chg="addCm">
        <pc:chgData name="Malik, Rohit" userId="S::rmalik@dovercorp.com::731c2a77-a1d0-44d4-936b-7e48b89b720d" providerId="AD" clId="Web-{DC39AEB1-AAD4-84E7-0B3C-0ED077F6B5E7}" dt="2023-04-10T11:27:51.911" v="291"/>
        <pc:sldMkLst>
          <pc:docMk/>
          <pc:sldMk cId="3829146582" sldId="432"/>
        </pc:sldMkLst>
      </pc:sldChg>
      <pc:sldChg chg="addCm">
        <pc:chgData name="Malik, Rohit" userId="S::rmalik@dovercorp.com::731c2a77-a1d0-44d4-936b-7e48b89b720d" providerId="AD" clId="Web-{DC39AEB1-AAD4-84E7-0B3C-0ED077F6B5E7}" dt="2023-04-10T11:28:43.804" v="293"/>
        <pc:sldMkLst>
          <pc:docMk/>
          <pc:sldMk cId="3312666345" sldId="434"/>
        </pc:sldMkLst>
      </pc:sldChg>
      <pc:sldChg chg="modSp">
        <pc:chgData name="Malik, Rohit" userId="S::rmalik@dovercorp.com::731c2a77-a1d0-44d4-936b-7e48b89b720d" providerId="AD" clId="Web-{DC39AEB1-AAD4-84E7-0B3C-0ED077F6B5E7}" dt="2023-04-10T11:34:12.329" v="401" actId="20577"/>
        <pc:sldMkLst>
          <pc:docMk/>
          <pc:sldMk cId="4006369178" sldId="457"/>
        </pc:sldMkLst>
        <pc:spChg chg="mod">
          <ac:chgData name="Malik, Rohit" userId="S::rmalik@dovercorp.com::731c2a77-a1d0-44d4-936b-7e48b89b720d" providerId="AD" clId="Web-{DC39AEB1-AAD4-84E7-0B3C-0ED077F6B5E7}" dt="2023-04-10T11:33:11.671" v="376" actId="20577"/>
          <ac:spMkLst>
            <pc:docMk/>
            <pc:sldMk cId="4006369178" sldId="457"/>
            <ac:spMk id="3" creationId="{F0D87B61-BBF2-1E8F-575D-4E7FC06B1732}"/>
          </ac:spMkLst>
        </pc:spChg>
        <pc:spChg chg="mod">
          <ac:chgData name="Malik, Rohit" userId="S::rmalik@dovercorp.com::731c2a77-a1d0-44d4-936b-7e48b89b720d" providerId="AD" clId="Web-{DC39AEB1-AAD4-84E7-0B3C-0ED077F6B5E7}" dt="2023-04-10T11:34:12.329" v="401" actId="20577"/>
          <ac:spMkLst>
            <pc:docMk/>
            <pc:sldMk cId="4006369178" sldId="457"/>
            <ac:spMk id="4" creationId="{0BE8FCF8-76C5-0E80-35FB-7D66BA5DE21B}"/>
          </ac:spMkLst>
        </pc:spChg>
      </pc:sldChg>
      <pc:sldChg chg="modSp">
        <pc:chgData name="Malik, Rohit" userId="S::rmalik@dovercorp.com::731c2a77-a1d0-44d4-936b-7e48b89b720d" providerId="AD" clId="Web-{DC39AEB1-AAD4-84E7-0B3C-0ED077F6B5E7}" dt="2023-04-10T11:35:16.472" v="407" actId="20577"/>
        <pc:sldMkLst>
          <pc:docMk/>
          <pc:sldMk cId="952046999" sldId="459"/>
        </pc:sldMkLst>
        <pc:spChg chg="mod">
          <ac:chgData name="Malik, Rohit" userId="S::rmalik@dovercorp.com::731c2a77-a1d0-44d4-936b-7e48b89b720d" providerId="AD" clId="Web-{DC39AEB1-AAD4-84E7-0B3C-0ED077F6B5E7}" dt="2023-04-10T11:35:16.472" v="407" actId="20577"/>
          <ac:spMkLst>
            <pc:docMk/>
            <pc:sldMk cId="952046999" sldId="459"/>
            <ac:spMk id="10" creationId="{169CF016-818C-DC4A-1B5B-FAADD97B4D8C}"/>
          </ac:spMkLst>
        </pc:spChg>
      </pc:sldChg>
      <pc:sldChg chg="modSp">
        <pc:chgData name="Malik, Rohit" userId="S::rmalik@dovercorp.com::731c2a77-a1d0-44d4-936b-7e48b89b720d" providerId="AD" clId="Web-{DC39AEB1-AAD4-84E7-0B3C-0ED077F6B5E7}" dt="2023-04-10T11:24:50.359" v="280" actId="20577"/>
        <pc:sldMkLst>
          <pc:docMk/>
          <pc:sldMk cId="4194744459" sldId="473"/>
        </pc:sldMkLst>
        <pc:spChg chg="mod">
          <ac:chgData name="Malik, Rohit" userId="S::rmalik@dovercorp.com::731c2a77-a1d0-44d4-936b-7e48b89b720d" providerId="AD" clId="Web-{DC39AEB1-AAD4-84E7-0B3C-0ED077F6B5E7}" dt="2023-04-10T11:24:50.359" v="280" actId="20577"/>
          <ac:spMkLst>
            <pc:docMk/>
            <pc:sldMk cId="4194744459" sldId="473"/>
            <ac:spMk id="8" creationId="{171EC351-1AEB-9C4E-C8A3-62660440F0C9}"/>
          </ac:spMkLst>
        </pc:spChg>
      </pc:sldChg>
      <pc:sldChg chg="modSp">
        <pc:chgData name="Malik, Rohit" userId="S::rmalik@dovercorp.com::731c2a77-a1d0-44d4-936b-7e48b89b720d" providerId="AD" clId="Web-{DC39AEB1-AAD4-84E7-0B3C-0ED077F6B5E7}" dt="2023-04-10T11:24:57.515" v="284" actId="20577"/>
        <pc:sldMkLst>
          <pc:docMk/>
          <pc:sldMk cId="1134326948" sldId="474"/>
        </pc:sldMkLst>
        <pc:spChg chg="mod">
          <ac:chgData name="Malik, Rohit" userId="S::rmalik@dovercorp.com::731c2a77-a1d0-44d4-936b-7e48b89b720d" providerId="AD" clId="Web-{DC39AEB1-AAD4-84E7-0B3C-0ED077F6B5E7}" dt="2023-04-10T11:24:57.515" v="284" actId="20577"/>
          <ac:spMkLst>
            <pc:docMk/>
            <pc:sldMk cId="1134326948" sldId="474"/>
            <ac:spMk id="8" creationId="{171EC351-1AEB-9C4E-C8A3-62660440F0C9}"/>
          </ac:spMkLst>
        </pc:spChg>
      </pc:sldChg>
      <pc:sldChg chg="modSp">
        <pc:chgData name="Malik, Rohit" userId="S::rmalik@dovercorp.com::731c2a77-a1d0-44d4-936b-7e48b89b720d" providerId="AD" clId="Web-{DC39AEB1-AAD4-84E7-0B3C-0ED077F6B5E7}" dt="2023-04-10T11:25:08.142" v="289" actId="20577"/>
        <pc:sldMkLst>
          <pc:docMk/>
          <pc:sldMk cId="691693452" sldId="475"/>
        </pc:sldMkLst>
        <pc:spChg chg="mod">
          <ac:chgData name="Malik, Rohit" userId="S::rmalik@dovercorp.com::731c2a77-a1d0-44d4-936b-7e48b89b720d" providerId="AD" clId="Web-{DC39AEB1-AAD4-84E7-0B3C-0ED077F6B5E7}" dt="2023-04-10T11:25:08.142" v="289" actId="20577"/>
          <ac:spMkLst>
            <pc:docMk/>
            <pc:sldMk cId="691693452" sldId="475"/>
            <ac:spMk id="8" creationId="{171EC351-1AEB-9C4E-C8A3-62660440F0C9}"/>
          </ac:spMkLst>
        </pc:spChg>
      </pc:sldChg>
      <pc:sldChg chg="addCm">
        <pc:chgData name="Malik, Rohit" userId="S::rmalik@dovercorp.com::731c2a77-a1d0-44d4-936b-7e48b89b720d" providerId="AD" clId="Web-{DC39AEB1-AAD4-84E7-0B3C-0ED077F6B5E7}" dt="2023-04-10T11:25:56.642" v="290"/>
        <pc:sldMkLst>
          <pc:docMk/>
          <pc:sldMk cId="1934185243" sldId="4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2AB241-7FEF-4074-8A60-8C18E4C3C2A4}" type="datetimeFigureOut">
              <a:rPr lang="en-US" smtClean="0"/>
              <a:t>9/13/2023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748B0C-B7C1-4CD5-9C0A-8FA164482479}" type="slidenum">
              <a:rPr lang="en-US" smtClean="0"/>
              <a:t>‹#›</a:t>
            </a:fld>
            <a:endParaRPr lang="en-US"/>
          </a:p>
        </p:txBody>
      </p:sp>
    </p:spTree>
    <p:extLst>
      <p:ext uri="{BB962C8B-B14F-4D97-AF65-F5344CB8AC3E}">
        <p14:creationId xmlns:p14="http://schemas.microsoft.com/office/powerpoint/2010/main" val="251958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Welcome to the induction training program. This module is designed to introduce you to the overall organizational structure, employee culture, and the life at </a:t>
            </a:r>
            <a:r>
              <a:rPr lang="en-IN" dirty="0" err="1"/>
              <a:t>AirWays</a:t>
            </a:r>
            <a:r>
              <a:rPr lang="en-IN" dirty="0"/>
              <a:t> Airlines. Let’s get on board!</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1</a:t>
            </a:fld>
            <a:endParaRPr lang="en-US"/>
          </a:p>
        </p:txBody>
      </p:sp>
    </p:spTree>
    <p:extLst>
      <p:ext uri="{BB962C8B-B14F-4D97-AF65-F5344CB8AC3E}">
        <p14:creationId xmlns:p14="http://schemas.microsoft.com/office/powerpoint/2010/main" val="2726064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b="1" dirty="0"/>
          </a:p>
          <a:p>
            <a:r>
              <a:rPr lang="en-IN" b="1" dirty="0"/>
              <a:t>Hello, welcome to the </a:t>
            </a:r>
            <a:r>
              <a:rPr lang="en-IN" b="1" dirty="0" err="1"/>
              <a:t>AirWays</a:t>
            </a:r>
            <a:r>
              <a:rPr lang="en-IN" b="1" dirty="0"/>
              <a:t> Airlines!</a:t>
            </a:r>
          </a:p>
          <a:p>
            <a:endParaRPr lang="en-IN" b="1" dirty="0"/>
          </a:p>
          <a:p>
            <a:r>
              <a:rPr lang="en-IN" b="1" dirty="0"/>
              <a:t>Today I will introduce you to the company and its overall business structure.</a:t>
            </a:r>
          </a:p>
          <a:p>
            <a:endParaRPr lang="en-IN" dirty="0"/>
          </a:p>
          <a:p>
            <a:r>
              <a:rPr lang="en-IN" dirty="0"/>
              <a:t>Along the journey, we will visit three destinations, namely – About </a:t>
            </a:r>
            <a:r>
              <a:rPr lang="en-IN" dirty="0" err="1"/>
              <a:t>AirWays</a:t>
            </a:r>
            <a:r>
              <a:rPr lang="en-IN" dirty="0"/>
              <a:t>, My Personal Development at </a:t>
            </a:r>
            <a:r>
              <a:rPr lang="en-IN" dirty="0" err="1"/>
              <a:t>AirWays</a:t>
            </a:r>
            <a:r>
              <a:rPr lang="en-IN" dirty="0"/>
              <a:t>, and My Learning Opportunities at </a:t>
            </a:r>
            <a:r>
              <a:rPr lang="en-IN" dirty="0" err="1"/>
              <a:t>AirWays</a:t>
            </a:r>
            <a:r>
              <a:rPr lang="en-IN" dirty="0"/>
              <a:t>. Each destination will cover multiple topics and a time-bound quiz at the end. You need to complete the quiz at each destination to get the entry pass for the next destination. </a:t>
            </a:r>
            <a:r>
              <a:rPr lang="en-IN" b="0" dirty="0"/>
              <a:t>Are you ready? Let’s go.</a:t>
            </a:r>
          </a:p>
          <a:p>
            <a:endParaRPr lang="en-IN" b="0" dirty="0"/>
          </a:p>
          <a:p>
            <a:r>
              <a:rPr lang="en-IN" b="1" dirty="0"/>
              <a:t>Media Notes:</a:t>
            </a:r>
          </a:p>
          <a:p>
            <a:r>
              <a:rPr lang="en-IN" b="0" dirty="0"/>
              <a:t>Please show diverse and multiethnic people on the airport.</a:t>
            </a:r>
          </a:p>
        </p:txBody>
      </p:sp>
      <p:sp>
        <p:nvSpPr>
          <p:cNvPr id="4" name="Slide Number Placeholder 3"/>
          <p:cNvSpPr>
            <a:spLocks noGrp="1"/>
          </p:cNvSpPr>
          <p:nvPr>
            <p:ph type="sldNum" sz="quarter" idx="5"/>
          </p:nvPr>
        </p:nvSpPr>
        <p:spPr/>
        <p:txBody>
          <a:bodyPr/>
          <a:lstStyle/>
          <a:p>
            <a:fld id="{06748B0C-B7C1-4CD5-9C0A-8FA164482479}" type="slidenum">
              <a:rPr lang="en-US" smtClean="0"/>
              <a:t>2</a:t>
            </a:fld>
            <a:endParaRPr lang="en-US"/>
          </a:p>
        </p:txBody>
      </p:sp>
    </p:spTree>
    <p:extLst>
      <p:ext uri="{BB962C8B-B14F-4D97-AF65-F5344CB8AC3E}">
        <p14:creationId xmlns:p14="http://schemas.microsoft.com/office/powerpoint/2010/main" val="389178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Here is your visa and passport. Let’s begin the journey… </a:t>
            </a:r>
          </a:p>
          <a:p>
            <a:endParaRPr lang="en-IN" dirty="0"/>
          </a:p>
          <a:p>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3</a:t>
            </a:fld>
            <a:endParaRPr lang="en-US"/>
          </a:p>
        </p:txBody>
      </p:sp>
    </p:spTree>
    <p:extLst>
      <p:ext uri="{BB962C8B-B14F-4D97-AF65-F5344CB8AC3E}">
        <p14:creationId xmlns:p14="http://schemas.microsoft.com/office/powerpoint/2010/main" val="1018168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Before we board the plane, let’s go through the itinerary listed here, to have an overall idea of what we will cover.</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4</a:t>
            </a:fld>
            <a:endParaRPr lang="en-US"/>
          </a:p>
        </p:txBody>
      </p:sp>
    </p:spTree>
    <p:extLst>
      <p:ext uri="{BB962C8B-B14F-4D97-AF65-F5344CB8AC3E}">
        <p14:creationId xmlns:p14="http://schemas.microsoft.com/office/powerpoint/2010/main" val="353541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The journey begins… Time to fly off to our first destination – About </a:t>
            </a:r>
            <a:r>
              <a:rPr lang="en-IN" dirty="0" err="1"/>
              <a:t>AirWays</a:t>
            </a:r>
            <a:r>
              <a:rPr lang="en-IN" dirty="0"/>
              <a:t>.</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5</a:t>
            </a:fld>
            <a:endParaRPr lang="en-US"/>
          </a:p>
        </p:txBody>
      </p:sp>
    </p:spTree>
    <p:extLst>
      <p:ext uri="{BB962C8B-B14F-4D97-AF65-F5344CB8AC3E}">
        <p14:creationId xmlns:p14="http://schemas.microsoft.com/office/powerpoint/2010/main" val="2374888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Here’s what you will be able to do by the end of module 1 – About </a:t>
            </a:r>
            <a:r>
              <a:rPr lang="en-IN" dirty="0" err="1"/>
              <a:t>AirWays</a:t>
            </a:r>
            <a:r>
              <a:rPr lang="en-IN" dirty="0"/>
              <a:t>.</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6</a:t>
            </a:fld>
            <a:endParaRPr lang="en-US"/>
          </a:p>
        </p:txBody>
      </p:sp>
    </p:spTree>
    <p:extLst>
      <p:ext uri="{BB962C8B-B14F-4D97-AF65-F5344CB8AC3E}">
        <p14:creationId xmlns:p14="http://schemas.microsoft.com/office/powerpoint/2010/main" val="287835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Go through is the list of topics we will cover in this module.</a:t>
            </a:r>
          </a:p>
          <a:p>
            <a:endParaRPr lang="en-IN" dirty="0"/>
          </a:p>
          <a:p>
            <a:r>
              <a:rPr lang="en-IN" b="1" dirty="0"/>
              <a:t>Media notes</a:t>
            </a:r>
            <a:r>
              <a:rPr lang="en-IN" dirty="0"/>
              <a:t>:</a:t>
            </a:r>
          </a:p>
          <a:p>
            <a:pPr marL="171450" indent="-171450">
              <a:buFont typeface="Arial" panose="020B0604020202020204" pitchFamily="34" charset="0"/>
              <a:buChar char="•"/>
            </a:pPr>
            <a:r>
              <a:rPr lang="en-IN" dirty="0"/>
              <a:t>The topics will be highlighted in sequence, one by one. Add visual indication for the active topic for learners’ understanding. Add a visual indication for the topics which are completed (maybe a tick mark or highlighting the active topic and making others dull).</a:t>
            </a:r>
          </a:p>
          <a:p>
            <a:pPr marL="171450" indent="-171450">
              <a:buFont typeface="Arial" panose="020B0604020202020204" pitchFamily="34" charset="0"/>
              <a:buChar char="•"/>
            </a:pPr>
            <a:r>
              <a:rPr lang="en-IN" dirty="0"/>
              <a:t>Highlight the 1</a:t>
            </a:r>
            <a:r>
              <a:rPr lang="en-IN" baseline="30000" dirty="0"/>
              <a:t>st</a:t>
            </a:r>
            <a:r>
              <a:rPr lang="en-IN" dirty="0"/>
              <a:t> topic at the end of the audio.</a:t>
            </a:r>
          </a:p>
        </p:txBody>
      </p:sp>
      <p:sp>
        <p:nvSpPr>
          <p:cNvPr id="4" name="Slide Number Placeholder 3"/>
          <p:cNvSpPr>
            <a:spLocks noGrp="1"/>
          </p:cNvSpPr>
          <p:nvPr>
            <p:ph type="sldNum" sz="quarter" idx="5"/>
          </p:nvPr>
        </p:nvSpPr>
        <p:spPr/>
        <p:txBody>
          <a:bodyPr/>
          <a:lstStyle/>
          <a:p>
            <a:fld id="{06748B0C-B7C1-4CD5-9C0A-8FA164482479}" type="slidenum">
              <a:rPr lang="en-US" smtClean="0"/>
              <a:t>7</a:t>
            </a:fld>
            <a:endParaRPr lang="en-US"/>
          </a:p>
        </p:txBody>
      </p:sp>
    </p:spTree>
    <p:extLst>
      <p:ext uri="{BB962C8B-B14F-4D97-AF65-F5344CB8AC3E}">
        <p14:creationId xmlns:p14="http://schemas.microsoft.com/office/powerpoint/2010/main" val="1790487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Let’s begin with an overview of What </a:t>
            </a:r>
            <a:r>
              <a:rPr lang="en-IN" dirty="0" err="1"/>
              <a:t>AirWays</a:t>
            </a:r>
            <a:r>
              <a:rPr lang="en-IN" dirty="0"/>
              <a:t> is.</a:t>
            </a:r>
          </a:p>
          <a:p>
            <a:endParaRPr lang="en-IN" dirty="0"/>
          </a:p>
          <a:p>
            <a:r>
              <a:rPr lang="en-IN" dirty="0" err="1"/>
              <a:t>AirWays</a:t>
            </a:r>
            <a:r>
              <a:rPr lang="en-IN" dirty="0"/>
              <a:t> is a multi-billion dollar enterprise, spread across multiple regions worldwide. We believe in diversification and equal employment opportunity.</a:t>
            </a:r>
          </a:p>
          <a:p>
            <a:endParaRPr lang="en-IN" dirty="0"/>
          </a:p>
          <a:p>
            <a:r>
              <a:rPr lang="en-IN" b="1" dirty="0"/>
              <a:t>Developer notes</a:t>
            </a:r>
            <a:r>
              <a:rPr lang="en-IN" dirty="0"/>
              <a:t>:</a:t>
            </a:r>
          </a:p>
          <a:p>
            <a:r>
              <a:rPr lang="en-IN" dirty="0"/>
              <a:t>Show this video (slides 10-12) on a display behind the seat.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Add zoom-in animation to show that the video screen is behind a seat in the plane.</a:t>
            </a:r>
          </a:p>
        </p:txBody>
      </p:sp>
      <p:sp>
        <p:nvSpPr>
          <p:cNvPr id="4" name="Slide Number Placeholder 3"/>
          <p:cNvSpPr>
            <a:spLocks noGrp="1"/>
          </p:cNvSpPr>
          <p:nvPr>
            <p:ph type="sldNum" sz="quarter" idx="5"/>
          </p:nvPr>
        </p:nvSpPr>
        <p:spPr/>
        <p:txBody>
          <a:bodyPr/>
          <a:lstStyle/>
          <a:p>
            <a:fld id="{06748B0C-B7C1-4CD5-9C0A-8FA164482479}" type="slidenum">
              <a:rPr lang="en-US" smtClean="0"/>
              <a:t>8</a:t>
            </a:fld>
            <a:endParaRPr lang="en-US"/>
          </a:p>
        </p:txBody>
      </p:sp>
    </p:spTree>
    <p:extLst>
      <p:ext uri="{BB962C8B-B14F-4D97-AF65-F5344CB8AC3E}">
        <p14:creationId xmlns:p14="http://schemas.microsoft.com/office/powerpoint/2010/main" val="2205465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We are a global manufacturer operating across five different segments – Engineered Products (EP), Clean Energy and </a:t>
            </a:r>
            <a:r>
              <a:rPr lang="en-IN" dirty="0" err="1"/>
              <a:t>Fueling</a:t>
            </a:r>
            <a:r>
              <a:rPr lang="en-IN" dirty="0"/>
              <a:t> (CEF), Imaging and Identification (</a:t>
            </a:r>
            <a:r>
              <a:rPr lang="en-IN" dirty="0" err="1"/>
              <a:t>InI</a:t>
            </a:r>
            <a:r>
              <a:rPr lang="en-IN" dirty="0"/>
              <a:t>), Pumps and Process Solutions (PPS), and lastly Climate and Sustainability Technologies (CST).</a:t>
            </a:r>
          </a:p>
          <a:p>
            <a:endParaRPr lang="en-IN" dirty="0"/>
          </a:p>
          <a:p>
            <a:r>
              <a:rPr lang="en-IN" dirty="0"/>
              <a:t>Watch this video to get a better insight into what we do.</a:t>
            </a:r>
          </a:p>
        </p:txBody>
      </p:sp>
      <p:sp>
        <p:nvSpPr>
          <p:cNvPr id="4" name="Slide Number Placeholder 3"/>
          <p:cNvSpPr>
            <a:spLocks noGrp="1"/>
          </p:cNvSpPr>
          <p:nvPr>
            <p:ph type="sldNum" sz="quarter" idx="5"/>
          </p:nvPr>
        </p:nvSpPr>
        <p:spPr/>
        <p:txBody>
          <a:bodyPr/>
          <a:lstStyle/>
          <a:p>
            <a:fld id="{06748B0C-B7C1-4CD5-9C0A-8FA164482479}" type="slidenum">
              <a:rPr lang="en-US" smtClean="0"/>
              <a:t>9</a:t>
            </a:fld>
            <a:endParaRPr lang="en-US"/>
          </a:p>
        </p:txBody>
      </p:sp>
    </p:spTree>
    <p:extLst>
      <p:ext uri="{BB962C8B-B14F-4D97-AF65-F5344CB8AC3E}">
        <p14:creationId xmlns:p14="http://schemas.microsoft.com/office/powerpoint/2010/main" val="600968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None</a:t>
            </a:r>
          </a:p>
          <a:p>
            <a:endParaRPr lang="en-IN" dirty="0"/>
          </a:p>
          <a:p>
            <a:r>
              <a:rPr lang="en-IN" b="1" dirty="0"/>
              <a:t>Media notes</a:t>
            </a:r>
            <a:r>
              <a:rPr lang="en-IN" dirty="0"/>
              <a:t>:</a:t>
            </a:r>
          </a:p>
          <a:p>
            <a:r>
              <a:rPr lang="en-IN" dirty="0"/>
              <a:t>Fade off the text after a couple of seconds when video starts.</a:t>
            </a:r>
          </a:p>
        </p:txBody>
      </p:sp>
      <p:sp>
        <p:nvSpPr>
          <p:cNvPr id="4" name="Slide Number Placeholder 3"/>
          <p:cNvSpPr>
            <a:spLocks noGrp="1"/>
          </p:cNvSpPr>
          <p:nvPr>
            <p:ph type="sldNum" sz="quarter" idx="5"/>
          </p:nvPr>
        </p:nvSpPr>
        <p:spPr/>
        <p:txBody>
          <a:bodyPr/>
          <a:lstStyle/>
          <a:p>
            <a:fld id="{06748B0C-B7C1-4CD5-9C0A-8FA164482479}" type="slidenum">
              <a:rPr lang="en-US" smtClean="0"/>
              <a:t>10</a:t>
            </a:fld>
            <a:endParaRPr lang="en-US"/>
          </a:p>
        </p:txBody>
      </p:sp>
    </p:spTree>
    <p:extLst>
      <p:ext uri="{BB962C8B-B14F-4D97-AF65-F5344CB8AC3E}">
        <p14:creationId xmlns:p14="http://schemas.microsoft.com/office/powerpoint/2010/main" val="522885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None</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t>Media notes</a:t>
            </a:r>
            <a:r>
              <a:rPr lang="en-IN" dirty="0"/>
              <a:t>:</a:t>
            </a:r>
          </a:p>
          <a:p>
            <a:r>
              <a:rPr lang="en-IN" dirty="0"/>
              <a:t>Highlight the 2</a:t>
            </a:r>
            <a:r>
              <a:rPr lang="en-IN" baseline="30000" dirty="0"/>
              <a:t>nd</a:t>
            </a:r>
            <a:r>
              <a:rPr lang="en-IN" dirty="0"/>
              <a:t> topic.</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11</a:t>
            </a:fld>
            <a:endParaRPr lang="en-US"/>
          </a:p>
        </p:txBody>
      </p:sp>
    </p:spTree>
    <p:extLst>
      <p:ext uri="{BB962C8B-B14F-4D97-AF65-F5344CB8AC3E}">
        <p14:creationId xmlns:p14="http://schemas.microsoft.com/office/powerpoint/2010/main" val="402841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The five operating segments we just saw, function through 12 operating companies, employing over 18,000 people. We are a Fortune 500 company that amounts to an annual revenue of approximately 9 billion dollars. We have achieved this all over a period of 60 years of the entrepreneurial journey.</a:t>
            </a:r>
          </a:p>
          <a:p>
            <a:endParaRPr lang="en-IN" dirty="0"/>
          </a:p>
          <a:p>
            <a:r>
              <a:rPr lang="en-IN" dirty="0"/>
              <a:t>Through our performance and innovation, we are redefining what’s possible.</a:t>
            </a:r>
          </a:p>
          <a:p>
            <a:endParaRPr lang="en-IN" dirty="0"/>
          </a:p>
          <a:p>
            <a:r>
              <a:rPr lang="en-IN" b="1" dirty="0"/>
              <a:t>Media notes</a:t>
            </a:r>
            <a:r>
              <a:rPr lang="en-IN" dirty="0"/>
              <a:t>:</a:t>
            </a:r>
          </a:p>
          <a:p>
            <a:r>
              <a:rPr lang="en-IN" dirty="0"/>
              <a:t>Show this on a magazine page in the plane.</a:t>
            </a:r>
          </a:p>
        </p:txBody>
      </p:sp>
      <p:sp>
        <p:nvSpPr>
          <p:cNvPr id="4" name="Slide Number Placeholder 3"/>
          <p:cNvSpPr>
            <a:spLocks noGrp="1"/>
          </p:cNvSpPr>
          <p:nvPr>
            <p:ph type="sldNum" sz="quarter" idx="5"/>
          </p:nvPr>
        </p:nvSpPr>
        <p:spPr/>
        <p:txBody>
          <a:bodyPr/>
          <a:lstStyle/>
          <a:p>
            <a:fld id="{06748B0C-B7C1-4CD5-9C0A-8FA164482479}" type="slidenum">
              <a:rPr lang="en-US" smtClean="0"/>
              <a:t>12</a:t>
            </a:fld>
            <a:endParaRPr lang="en-US"/>
          </a:p>
        </p:txBody>
      </p:sp>
    </p:spTree>
    <p:extLst>
      <p:ext uri="{BB962C8B-B14F-4D97-AF65-F5344CB8AC3E}">
        <p14:creationId xmlns:p14="http://schemas.microsoft.com/office/powerpoint/2010/main" val="1393234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None</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t>Media notes</a:t>
            </a:r>
            <a:r>
              <a:rPr lang="en-IN" dirty="0"/>
              <a:t>:</a:t>
            </a:r>
          </a:p>
          <a:p>
            <a:r>
              <a:rPr lang="en-IN" dirty="0"/>
              <a:t>Highlight the 3</a:t>
            </a:r>
            <a:r>
              <a:rPr lang="en-IN" baseline="30000" dirty="0"/>
              <a:t>rd</a:t>
            </a:r>
            <a:r>
              <a:rPr lang="en-IN" dirty="0"/>
              <a:t> topic.</a:t>
            </a:r>
            <a:endParaRPr lang="en-US" dirty="0"/>
          </a:p>
          <a:p>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13</a:t>
            </a:fld>
            <a:endParaRPr lang="en-US"/>
          </a:p>
        </p:txBody>
      </p:sp>
    </p:spTree>
    <p:extLst>
      <p:ext uri="{BB962C8B-B14F-4D97-AF65-F5344CB8AC3E}">
        <p14:creationId xmlns:p14="http://schemas.microsoft.com/office/powerpoint/2010/main" val="2456602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US" dirty="0"/>
              <a:t>Hey, what’s coming on screen? It’s A B C, our CEO. Let’s hear what he wants to say.</a:t>
            </a:r>
          </a:p>
          <a:p>
            <a:endParaRPr lang="en-IN" dirty="0"/>
          </a:p>
          <a:p>
            <a:r>
              <a:rPr lang="en-IN" b="1" dirty="0"/>
              <a:t>Media notes</a:t>
            </a:r>
            <a:r>
              <a:rPr lang="en-IN" dirty="0"/>
              <a:t>:</a:t>
            </a:r>
          </a:p>
          <a:p>
            <a:r>
              <a:rPr lang="en-IN" dirty="0"/>
              <a:t>Show a display screen in the plane and add a screenshot of the video to be developed for slides 15-17.</a:t>
            </a:r>
          </a:p>
          <a:p>
            <a:r>
              <a:rPr lang="en-IN" dirty="0"/>
              <a:t>Zoom in to the display on the front wall before playing the video.</a:t>
            </a:r>
          </a:p>
        </p:txBody>
      </p:sp>
      <p:sp>
        <p:nvSpPr>
          <p:cNvPr id="4" name="Slide Number Placeholder 3"/>
          <p:cNvSpPr>
            <a:spLocks noGrp="1"/>
          </p:cNvSpPr>
          <p:nvPr>
            <p:ph type="sldNum" sz="quarter" idx="5"/>
          </p:nvPr>
        </p:nvSpPr>
        <p:spPr/>
        <p:txBody>
          <a:bodyPr/>
          <a:lstStyle/>
          <a:p>
            <a:fld id="{06748B0C-B7C1-4CD5-9C0A-8FA164482479}" type="slidenum">
              <a:rPr lang="en-US" smtClean="0"/>
              <a:t>14</a:t>
            </a:fld>
            <a:endParaRPr lang="en-US"/>
          </a:p>
        </p:txBody>
      </p:sp>
    </p:spTree>
    <p:extLst>
      <p:ext uri="{BB962C8B-B14F-4D97-AF65-F5344CB8AC3E}">
        <p14:creationId xmlns:p14="http://schemas.microsoft.com/office/powerpoint/2010/main" val="2548180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trike="noStrike" dirty="0"/>
              <a:t>Let’s listen to what our CEO has to say.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noStrik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trike="noStrike" dirty="0"/>
              <a:t>Click the play button to launch the video.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noStrik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t>Media notes</a:t>
            </a:r>
            <a:r>
              <a:rPr lang="en-IN"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Zoom in to the display screen of this slide and then play the video.</a:t>
            </a:r>
          </a:p>
        </p:txBody>
      </p:sp>
      <p:sp>
        <p:nvSpPr>
          <p:cNvPr id="4" name="Slide Number Placeholder 3"/>
          <p:cNvSpPr>
            <a:spLocks noGrp="1"/>
          </p:cNvSpPr>
          <p:nvPr>
            <p:ph type="sldNum" sz="quarter" idx="5"/>
          </p:nvPr>
        </p:nvSpPr>
        <p:spPr/>
        <p:txBody>
          <a:bodyPr/>
          <a:lstStyle/>
          <a:p>
            <a:fld id="{06748B0C-B7C1-4CD5-9C0A-8FA164482479}" type="slidenum">
              <a:rPr lang="en-US" smtClean="0"/>
              <a:t>15</a:t>
            </a:fld>
            <a:endParaRPr lang="en-US"/>
          </a:p>
        </p:txBody>
      </p:sp>
    </p:spTree>
    <p:extLst>
      <p:ext uri="{BB962C8B-B14F-4D97-AF65-F5344CB8AC3E}">
        <p14:creationId xmlns:p14="http://schemas.microsoft.com/office/powerpoint/2010/main" val="440131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US" dirty="0"/>
          </a:p>
          <a:p>
            <a:r>
              <a:rPr lang="en-US" dirty="0"/>
              <a:t>Across the organization, our dedicated employees embody our values to protect and enhance our reputation for quality and performance. We deliver what we promise. Our values are the basis of how we do our jobs and how we make decisions.</a:t>
            </a:r>
          </a:p>
          <a:p>
            <a:endParaRPr lang="en-US" dirty="0"/>
          </a:p>
          <a:p>
            <a:r>
              <a:rPr lang="en-US" dirty="0"/>
              <a:t>Let’s proceed to view some real-life examples of how our employees express our values in their work.</a:t>
            </a:r>
          </a:p>
        </p:txBody>
      </p:sp>
      <p:sp>
        <p:nvSpPr>
          <p:cNvPr id="4" name="Slide Number Placeholder 3"/>
          <p:cNvSpPr>
            <a:spLocks noGrp="1"/>
          </p:cNvSpPr>
          <p:nvPr>
            <p:ph type="sldNum" sz="quarter" idx="5"/>
          </p:nvPr>
        </p:nvSpPr>
        <p:spPr/>
        <p:txBody>
          <a:bodyPr/>
          <a:lstStyle/>
          <a:p>
            <a:fld id="{06748B0C-B7C1-4CD5-9C0A-8FA164482479}" type="slidenum">
              <a:rPr lang="en-US" smtClean="0"/>
              <a:t>16</a:t>
            </a:fld>
            <a:endParaRPr lang="en-US"/>
          </a:p>
        </p:txBody>
      </p:sp>
    </p:spTree>
    <p:extLst>
      <p:ext uri="{BB962C8B-B14F-4D97-AF65-F5344CB8AC3E}">
        <p14:creationId xmlns:p14="http://schemas.microsoft.com/office/powerpoint/2010/main" val="1659442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None</a:t>
            </a:r>
          </a:p>
        </p:txBody>
      </p:sp>
      <p:sp>
        <p:nvSpPr>
          <p:cNvPr id="4" name="Slide Number Placeholder 3"/>
          <p:cNvSpPr>
            <a:spLocks noGrp="1"/>
          </p:cNvSpPr>
          <p:nvPr>
            <p:ph type="sldNum" sz="quarter" idx="5"/>
          </p:nvPr>
        </p:nvSpPr>
        <p:spPr/>
        <p:txBody>
          <a:bodyPr/>
          <a:lstStyle/>
          <a:p>
            <a:fld id="{06748B0C-B7C1-4CD5-9C0A-8FA164482479}" type="slidenum">
              <a:rPr lang="en-US" smtClean="0"/>
              <a:t>17</a:t>
            </a:fld>
            <a:endParaRPr lang="en-US"/>
          </a:p>
        </p:txBody>
      </p:sp>
    </p:spTree>
    <p:extLst>
      <p:ext uri="{BB962C8B-B14F-4D97-AF65-F5344CB8AC3E}">
        <p14:creationId xmlns:p14="http://schemas.microsoft.com/office/powerpoint/2010/main" val="3442880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None</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t>Media notes</a:t>
            </a:r>
            <a:r>
              <a:rPr lang="en-IN" dirty="0"/>
              <a:t>:</a:t>
            </a:r>
          </a:p>
          <a:p>
            <a:r>
              <a:rPr lang="en-IN" dirty="0"/>
              <a:t>Highlight the 4</a:t>
            </a:r>
            <a:r>
              <a:rPr lang="en-IN" baseline="30000" dirty="0"/>
              <a:t>th</a:t>
            </a:r>
            <a:r>
              <a:rPr lang="en-IN" dirty="0"/>
              <a:t> topic.</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18</a:t>
            </a:fld>
            <a:endParaRPr lang="en-US"/>
          </a:p>
        </p:txBody>
      </p:sp>
    </p:spTree>
    <p:extLst>
      <p:ext uri="{BB962C8B-B14F-4D97-AF65-F5344CB8AC3E}">
        <p14:creationId xmlns:p14="http://schemas.microsoft.com/office/powerpoint/2010/main" val="1302695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US" dirty="0"/>
              <a:t>Let’s look down through the window…. Imagine </a:t>
            </a:r>
            <a:r>
              <a:rPr lang="en-US" dirty="0" err="1"/>
              <a:t>AirWays</a:t>
            </a:r>
            <a:r>
              <a:rPr lang="en-US" dirty="0"/>
              <a:t> spread across those multiple locations all over the world!</a:t>
            </a:r>
          </a:p>
          <a:p>
            <a:endParaRPr lang="en-IN" dirty="0"/>
          </a:p>
          <a:p>
            <a:r>
              <a:rPr lang="en-IN" b="1" dirty="0"/>
              <a:t>Media notes</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Add top view of earth as seen from the plane window</a:t>
            </a:r>
            <a:endParaRPr lang="en-US" dirty="0"/>
          </a:p>
          <a:p>
            <a:endParaRPr lang="en-IN" dirty="0"/>
          </a:p>
        </p:txBody>
      </p:sp>
      <p:sp>
        <p:nvSpPr>
          <p:cNvPr id="4" name="Slide Number Placeholder 3"/>
          <p:cNvSpPr>
            <a:spLocks noGrp="1"/>
          </p:cNvSpPr>
          <p:nvPr>
            <p:ph type="sldNum" sz="quarter" idx="5"/>
          </p:nvPr>
        </p:nvSpPr>
        <p:spPr/>
        <p:txBody>
          <a:bodyPr/>
          <a:lstStyle/>
          <a:p>
            <a:fld id="{06748B0C-B7C1-4CD5-9C0A-8FA164482479}" type="slidenum">
              <a:rPr lang="en-US" smtClean="0"/>
              <a:t>19</a:t>
            </a:fld>
            <a:endParaRPr lang="en-US"/>
          </a:p>
        </p:txBody>
      </p:sp>
    </p:spTree>
    <p:extLst>
      <p:ext uri="{BB962C8B-B14F-4D97-AF65-F5344CB8AC3E}">
        <p14:creationId xmlns:p14="http://schemas.microsoft.com/office/powerpoint/2010/main" val="2804010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US" dirty="0"/>
              <a:t>We have a large footprint with over 200 manufacturing, warehouse, and sales/service locations around the globe.</a:t>
            </a:r>
          </a:p>
          <a:p>
            <a:endParaRPr lang="en-US" dirty="0"/>
          </a:p>
          <a:p>
            <a:r>
              <a:rPr lang="en-US" b="1" dirty="0"/>
              <a:t>Media notes</a:t>
            </a:r>
            <a:r>
              <a:rPr lang="en-US" dirty="0"/>
              <a:t>:</a:t>
            </a:r>
          </a:p>
          <a:p>
            <a:r>
              <a:rPr lang="en-US" dirty="0"/>
              <a:t>Fade in the world map from the top view we see from the plane as on previous screen. Show the world map initially, without the location circles. Fade in the location circles randomly till the audio continues.</a:t>
            </a:r>
          </a:p>
        </p:txBody>
      </p:sp>
      <p:sp>
        <p:nvSpPr>
          <p:cNvPr id="4" name="Slide Number Placeholder 3"/>
          <p:cNvSpPr>
            <a:spLocks noGrp="1"/>
          </p:cNvSpPr>
          <p:nvPr>
            <p:ph type="sldNum" sz="quarter" idx="5"/>
          </p:nvPr>
        </p:nvSpPr>
        <p:spPr/>
        <p:txBody>
          <a:bodyPr/>
          <a:lstStyle/>
          <a:p>
            <a:fld id="{06748B0C-B7C1-4CD5-9C0A-8FA164482479}" type="slidenum">
              <a:rPr lang="en-US" smtClean="0"/>
              <a:t>20</a:t>
            </a:fld>
            <a:endParaRPr lang="en-US"/>
          </a:p>
        </p:txBody>
      </p:sp>
    </p:spTree>
    <p:extLst>
      <p:ext uri="{BB962C8B-B14F-4D97-AF65-F5344CB8AC3E}">
        <p14:creationId xmlns:p14="http://schemas.microsoft.com/office/powerpoint/2010/main" val="22616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None</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t>Media notes</a:t>
            </a:r>
            <a:r>
              <a:rPr lang="en-IN" dirty="0"/>
              <a:t>:</a:t>
            </a:r>
          </a:p>
          <a:p>
            <a:r>
              <a:rPr lang="en-IN" dirty="0"/>
              <a:t>Highlight the 5</a:t>
            </a:r>
            <a:r>
              <a:rPr lang="en-IN" baseline="30000" dirty="0"/>
              <a:t>th</a:t>
            </a:r>
            <a:r>
              <a:rPr lang="en-IN" dirty="0"/>
              <a:t> topic.</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21</a:t>
            </a:fld>
            <a:endParaRPr lang="en-US"/>
          </a:p>
        </p:txBody>
      </p:sp>
    </p:spTree>
    <p:extLst>
      <p:ext uri="{BB962C8B-B14F-4D97-AF65-F5344CB8AC3E}">
        <p14:creationId xmlns:p14="http://schemas.microsoft.com/office/powerpoint/2010/main" val="3710189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US" dirty="0"/>
              <a:t>The air hostess is showcasing something. It’s a pamphlet about five major segments across which </a:t>
            </a:r>
            <a:r>
              <a:rPr lang="en-US" dirty="0" err="1"/>
              <a:t>AirWays</a:t>
            </a:r>
            <a:r>
              <a:rPr lang="en-US" dirty="0"/>
              <a:t> operates. Would you like to study each segment? Let’s proceed.</a:t>
            </a:r>
          </a:p>
          <a:p>
            <a:endParaRPr lang="en-IN" dirty="0"/>
          </a:p>
          <a:p>
            <a:r>
              <a:rPr lang="en-IN" b="1" dirty="0"/>
              <a:t>Media notes</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Add Airplane staff showcasing pamphlet with five major operating segments.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Create a pamphlet-like layout for the clickables – one pamphlet containing 5 clickables</a:t>
            </a:r>
            <a:endParaRPr lang="en-US" dirty="0"/>
          </a:p>
          <a:p>
            <a:endParaRPr lang="en-US" dirty="0"/>
          </a:p>
          <a:p>
            <a:r>
              <a:rPr lang="en-US" dirty="0"/>
              <a:t>Develop click and reveal interaction for the images.</a:t>
            </a:r>
          </a:p>
          <a:p>
            <a:endParaRPr lang="en-IN" dirty="0"/>
          </a:p>
        </p:txBody>
      </p:sp>
      <p:sp>
        <p:nvSpPr>
          <p:cNvPr id="4" name="Slide Number Placeholder 3"/>
          <p:cNvSpPr>
            <a:spLocks noGrp="1"/>
          </p:cNvSpPr>
          <p:nvPr>
            <p:ph type="sldNum" sz="quarter" idx="5"/>
          </p:nvPr>
        </p:nvSpPr>
        <p:spPr/>
        <p:txBody>
          <a:bodyPr/>
          <a:lstStyle/>
          <a:p>
            <a:fld id="{06748B0C-B7C1-4CD5-9C0A-8FA164482479}" type="slidenum">
              <a:rPr lang="en-US" smtClean="0"/>
              <a:t>22</a:t>
            </a:fld>
            <a:endParaRPr lang="en-US"/>
          </a:p>
        </p:txBody>
      </p:sp>
    </p:spTree>
    <p:extLst>
      <p:ext uri="{BB962C8B-B14F-4D97-AF65-F5344CB8AC3E}">
        <p14:creationId xmlns:p14="http://schemas.microsoft.com/office/powerpoint/2010/main" val="214177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US" dirty="0"/>
              <a:t>Engineered Products (EP)</a:t>
            </a:r>
          </a:p>
          <a:p>
            <a:endParaRPr lang="en-US" dirty="0"/>
          </a:p>
          <a:p>
            <a:r>
              <a:rPr lang="en-US" dirty="0"/>
              <a:t>The EP segment delivers industry-leading equipment, components and software that serves the vehicle service, environmental solutions and industrial markets.</a:t>
            </a:r>
          </a:p>
          <a:p>
            <a:endParaRPr lang="en-US" dirty="0"/>
          </a:p>
          <a:p>
            <a:r>
              <a:rPr lang="en-US" b="1" dirty="0"/>
              <a:t>Media notes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Create a pamphlet-like layout for the clickables – one pamphlet containing 5 clickables</a:t>
            </a:r>
            <a:endParaRPr lang="en-US" dirty="0"/>
          </a:p>
          <a:p>
            <a:endParaRPr lang="en-US" dirty="0"/>
          </a:p>
          <a:p>
            <a:r>
              <a:rPr lang="en-US" dirty="0"/>
              <a:t>Develop click and reveal interaction for the images.</a:t>
            </a:r>
          </a:p>
        </p:txBody>
      </p:sp>
      <p:sp>
        <p:nvSpPr>
          <p:cNvPr id="4" name="Slide Number Placeholder 3"/>
          <p:cNvSpPr>
            <a:spLocks noGrp="1"/>
          </p:cNvSpPr>
          <p:nvPr>
            <p:ph type="sldNum" sz="quarter" idx="5"/>
          </p:nvPr>
        </p:nvSpPr>
        <p:spPr/>
        <p:txBody>
          <a:bodyPr/>
          <a:lstStyle/>
          <a:p>
            <a:fld id="{06748B0C-B7C1-4CD5-9C0A-8FA164482479}" type="slidenum">
              <a:rPr lang="en-US" smtClean="0"/>
              <a:t>23</a:t>
            </a:fld>
            <a:endParaRPr lang="en-US"/>
          </a:p>
        </p:txBody>
      </p:sp>
    </p:spTree>
    <p:extLst>
      <p:ext uri="{BB962C8B-B14F-4D97-AF65-F5344CB8AC3E}">
        <p14:creationId xmlns:p14="http://schemas.microsoft.com/office/powerpoint/2010/main" val="3270873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sz="1400" b="0" dirty="0"/>
              <a:t>Clean Energy and </a:t>
            </a:r>
            <a:r>
              <a:rPr lang="en-IN" sz="1400" b="0" dirty="0" err="1"/>
              <a:t>Fueling</a:t>
            </a:r>
            <a:r>
              <a:rPr lang="en-IN" sz="1400" b="0" dirty="0"/>
              <a:t> (CEF)</a:t>
            </a:r>
          </a:p>
          <a:p>
            <a:endParaRPr lang="en-IN" b="0" dirty="0"/>
          </a:p>
          <a:p>
            <a:r>
              <a:rPr lang="en-US" dirty="0"/>
              <a:t>The CEF segment provides a comprehensive portfolio of safety and efficiency solutions for the convenience retail, fueling and clean energy, cryogenic gas and vehicle wash markets.</a:t>
            </a:r>
          </a:p>
        </p:txBody>
      </p:sp>
      <p:sp>
        <p:nvSpPr>
          <p:cNvPr id="4" name="Slide Number Placeholder 3"/>
          <p:cNvSpPr>
            <a:spLocks noGrp="1"/>
          </p:cNvSpPr>
          <p:nvPr>
            <p:ph type="sldNum" sz="quarter" idx="5"/>
          </p:nvPr>
        </p:nvSpPr>
        <p:spPr/>
        <p:txBody>
          <a:bodyPr/>
          <a:lstStyle/>
          <a:p>
            <a:fld id="{06748B0C-B7C1-4CD5-9C0A-8FA164482479}" type="slidenum">
              <a:rPr lang="en-US" smtClean="0"/>
              <a:t>24</a:t>
            </a:fld>
            <a:endParaRPr lang="en-US"/>
          </a:p>
        </p:txBody>
      </p:sp>
    </p:spTree>
    <p:extLst>
      <p:ext uri="{BB962C8B-B14F-4D97-AF65-F5344CB8AC3E}">
        <p14:creationId xmlns:p14="http://schemas.microsoft.com/office/powerpoint/2010/main" val="2425889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sz="1400" b="0" dirty="0"/>
              <a:t>Imaging and Identification (</a:t>
            </a:r>
            <a:r>
              <a:rPr lang="en-IN" sz="1400" b="0" dirty="0" err="1"/>
              <a:t>InI</a:t>
            </a:r>
            <a:r>
              <a:rPr lang="en-IN" sz="1400" b="0" dirty="0"/>
              <a:t>)</a:t>
            </a:r>
          </a:p>
          <a:p>
            <a:endParaRPr lang="en-IN" dirty="0"/>
          </a:p>
          <a:p>
            <a:r>
              <a:rPr lang="en-US" dirty="0"/>
              <a:t>The </a:t>
            </a:r>
            <a:r>
              <a:rPr lang="en-US" dirty="0" err="1"/>
              <a:t>InI</a:t>
            </a:r>
            <a:r>
              <a:rPr lang="en-US" dirty="0"/>
              <a:t> segment leads the design and manufacture of equipment, consumables and software. It also provides support services for the digital printing and product identification markets.</a:t>
            </a:r>
          </a:p>
        </p:txBody>
      </p:sp>
      <p:sp>
        <p:nvSpPr>
          <p:cNvPr id="4" name="Slide Number Placeholder 3"/>
          <p:cNvSpPr>
            <a:spLocks noGrp="1"/>
          </p:cNvSpPr>
          <p:nvPr>
            <p:ph type="sldNum" sz="quarter" idx="5"/>
          </p:nvPr>
        </p:nvSpPr>
        <p:spPr/>
        <p:txBody>
          <a:bodyPr/>
          <a:lstStyle/>
          <a:p>
            <a:fld id="{06748B0C-B7C1-4CD5-9C0A-8FA164482479}" type="slidenum">
              <a:rPr lang="en-US" smtClean="0"/>
              <a:t>25</a:t>
            </a:fld>
            <a:endParaRPr lang="en-US"/>
          </a:p>
        </p:txBody>
      </p:sp>
    </p:spTree>
    <p:extLst>
      <p:ext uri="{BB962C8B-B14F-4D97-AF65-F5344CB8AC3E}">
        <p14:creationId xmlns:p14="http://schemas.microsoft.com/office/powerpoint/2010/main" val="15124171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sz="1400" b="0" dirty="0"/>
              <a:t>Pumps and Process Solutions (PPS)</a:t>
            </a:r>
          </a:p>
          <a:p>
            <a:endParaRPr lang="en-IN" b="0" dirty="0"/>
          </a:p>
          <a:p>
            <a:r>
              <a:rPr lang="en-US" dirty="0"/>
              <a:t>The PPS segment creates performance critical solutions and products for the safe handling of fluids across the chemical, hygienic, biopharma, oil and gas and industrial markets.</a:t>
            </a:r>
          </a:p>
        </p:txBody>
      </p:sp>
      <p:sp>
        <p:nvSpPr>
          <p:cNvPr id="4" name="Slide Number Placeholder 3"/>
          <p:cNvSpPr>
            <a:spLocks noGrp="1"/>
          </p:cNvSpPr>
          <p:nvPr>
            <p:ph type="sldNum" sz="quarter" idx="5"/>
          </p:nvPr>
        </p:nvSpPr>
        <p:spPr/>
        <p:txBody>
          <a:bodyPr/>
          <a:lstStyle/>
          <a:p>
            <a:fld id="{06748B0C-B7C1-4CD5-9C0A-8FA164482479}" type="slidenum">
              <a:rPr lang="en-US" smtClean="0"/>
              <a:t>26</a:t>
            </a:fld>
            <a:endParaRPr lang="en-US"/>
          </a:p>
        </p:txBody>
      </p:sp>
    </p:spTree>
    <p:extLst>
      <p:ext uri="{BB962C8B-B14F-4D97-AF65-F5344CB8AC3E}">
        <p14:creationId xmlns:p14="http://schemas.microsoft.com/office/powerpoint/2010/main" val="1039161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sz="1400" b="0" dirty="0"/>
              <a:t>Climate and Sustainability Technologies (CST)</a:t>
            </a:r>
          </a:p>
          <a:p>
            <a:endParaRPr lang="en-IN" dirty="0"/>
          </a:p>
          <a:p>
            <a:r>
              <a:rPr lang="en-US" dirty="0"/>
              <a:t>This department is responsible for developing and supplying innovative and energy efficient equipment and systems, that serve the commercial refrigeration, heating and cooling and beverage packaging equipment markets.</a:t>
            </a:r>
          </a:p>
        </p:txBody>
      </p:sp>
      <p:sp>
        <p:nvSpPr>
          <p:cNvPr id="4" name="Slide Number Placeholder 3"/>
          <p:cNvSpPr>
            <a:spLocks noGrp="1"/>
          </p:cNvSpPr>
          <p:nvPr>
            <p:ph type="sldNum" sz="quarter" idx="5"/>
          </p:nvPr>
        </p:nvSpPr>
        <p:spPr/>
        <p:txBody>
          <a:bodyPr/>
          <a:lstStyle/>
          <a:p>
            <a:fld id="{06748B0C-B7C1-4CD5-9C0A-8FA164482479}" type="slidenum">
              <a:rPr lang="en-US" smtClean="0"/>
              <a:t>27</a:t>
            </a:fld>
            <a:endParaRPr lang="en-US"/>
          </a:p>
        </p:txBody>
      </p:sp>
    </p:spTree>
    <p:extLst>
      <p:ext uri="{BB962C8B-B14F-4D97-AF65-F5344CB8AC3E}">
        <p14:creationId xmlns:p14="http://schemas.microsoft.com/office/powerpoint/2010/main" val="2126153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US" b="0" dirty="0"/>
              <a:t>Our next destination is situated across the river. Don’t worry, the bus will take you to the cruise station. To get the cruise ticket, you need to complete a quiz. Why don’t you try it on the way?</a:t>
            </a:r>
          </a:p>
          <a:p>
            <a:endParaRPr lang="en-US" b="1" dirty="0"/>
          </a:p>
        </p:txBody>
      </p:sp>
      <p:sp>
        <p:nvSpPr>
          <p:cNvPr id="4" name="Slide Number Placeholder 3"/>
          <p:cNvSpPr>
            <a:spLocks noGrp="1"/>
          </p:cNvSpPr>
          <p:nvPr>
            <p:ph type="sldNum" sz="quarter" idx="5"/>
          </p:nvPr>
        </p:nvSpPr>
        <p:spPr/>
        <p:txBody>
          <a:bodyPr/>
          <a:lstStyle/>
          <a:p>
            <a:fld id="{06748B0C-B7C1-4CD5-9C0A-8FA164482479}" type="slidenum">
              <a:rPr lang="en-US" smtClean="0"/>
              <a:t>28</a:t>
            </a:fld>
            <a:endParaRPr lang="en-US"/>
          </a:p>
        </p:txBody>
      </p:sp>
    </p:spTree>
    <p:extLst>
      <p:ext uri="{BB962C8B-B14F-4D97-AF65-F5344CB8AC3E}">
        <p14:creationId xmlns:p14="http://schemas.microsoft.com/office/powerpoint/2010/main" val="2162082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Audio script</a:t>
            </a:r>
            <a:r>
              <a:rPr lang="en-US" dirty="0"/>
              <a:t>:</a:t>
            </a:r>
          </a:p>
          <a:p>
            <a:endParaRPr lang="en-US" dirty="0"/>
          </a:p>
          <a:p>
            <a:r>
              <a:rPr lang="en-US" dirty="0"/>
              <a:t>You studied about the five major operating segments at </a:t>
            </a:r>
            <a:r>
              <a:rPr lang="en-US" dirty="0" err="1"/>
              <a:t>AirWays</a:t>
            </a:r>
            <a:r>
              <a:rPr lang="en-US" dirty="0"/>
              <a:t> and how they function. Given below is the list of operations carried out under each segment. Can you match the operations with the correct operating segments?</a:t>
            </a:r>
          </a:p>
          <a:p>
            <a:endParaRPr lang="en-US" dirty="0"/>
          </a:p>
          <a:p>
            <a:r>
              <a:rPr lang="en-US" dirty="0"/>
              <a:t>Rearrange the operating segments in front of correct operations and then select Submit.</a:t>
            </a:r>
          </a:p>
          <a:p>
            <a:endParaRPr lang="en-US" dirty="0"/>
          </a:p>
          <a:p>
            <a:r>
              <a:rPr lang="en-US" b="1" dirty="0"/>
              <a:t>Media Notes</a:t>
            </a:r>
            <a:r>
              <a:rPr lang="en-US" dirty="0"/>
              <a:t>:</a:t>
            </a:r>
          </a:p>
          <a:p>
            <a:r>
              <a:rPr lang="en-US" dirty="0"/>
              <a:t>The correct matches are indicated by matching colors in storyboard for reference.</a:t>
            </a:r>
          </a:p>
        </p:txBody>
      </p:sp>
      <p:sp>
        <p:nvSpPr>
          <p:cNvPr id="4" name="Slide Number Placeholder 3"/>
          <p:cNvSpPr>
            <a:spLocks noGrp="1"/>
          </p:cNvSpPr>
          <p:nvPr>
            <p:ph type="sldNum" sz="quarter" idx="5"/>
          </p:nvPr>
        </p:nvSpPr>
        <p:spPr/>
        <p:txBody>
          <a:bodyPr/>
          <a:lstStyle/>
          <a:p>
            <a:fld id="{06748B0C-B7C1-4CD5-9C0A-8FA164482479}" type="slidenum">
              <a:rPr lang="en-US" smtClean="0"/>
              <a:t>29</a:t>
            </a:fld>
            <a:endParaRPr lang="en-US"/>
          </a:p>
        </p:txBody>
      </p:sp>
    </p:spTree>
    <p:extLst>
      <p:ext uri="{BB962C8B-B14F-4D97-AF65-F5344CB8AC3E}">
        <p14:creationId xmlns:p14="http://schemas.microsoft.com/office/powerpoint/2010/main" val="17954363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Audio script</a:t>
            </a:r>
            <a:r>
              <a:rPr lang="en-US" dirty="0"/>
              <a:t>:</a:t>
            </a:r>
          </a:p>
          <a:p>
            <a:endParaRPr lang="en-US" dirty="0"/>
          </a:p>
          <a:p>
            <a:r>
              <a:rPr lang="en-US" dirty="0"/>
              <a:t>That’s correct/Not quite.</a:t>
            </a:r>
          </a:p>
          <a:p>
            <a:endParaRPr lang="en-US" dirty="0"/>
          </a:p>
          <a:p>
            <a:r>
              <a:rPr lang="en-US" dirty="0"/>
              <a:t>The correct matches are indicated below.</a:t>
            </a:r>
          </a:p>
          <a:p>
            <a:endParaRPr lang="en-US" dirty="0"/>
          </a:p>
          <a:p>
            <a:r>
              <a:rPr lang="en-US" b="1" dirty="0"/>
              <a:t>Media Notes</a:t>
            </a:r>
            <a:r>
              <a:rPr lang="en-US" dirty="0"/>
              <a:t>:</a:t>
            </a:r>
          </a:p>
          <a:p>
            <a:r>
              <a:rPr lang="en-US" dirty="0"/>
              <a:t>Show feedback on clicking submit button.</a:t>
            </a:r>
          </a:p>
        </p:txBody>
      </p:sp>
      <p:sp>
        <p:nvSpPr>
          <p:cNvPr id="4" name="Slide Number Placeholder 3"/>
          <p:cNvSpPr>
            <a:spLocks noGrp="1"/>
          </p:cNvSpPr>
          <p:nvPr>
            <p:ph type="sldNum" sz="quarter" idx="5"/>
          </p:nvPr>
        </p:nvSpPr>
        <p:spPr/>
        <p:txBody>
          <a:bodyPr/>
          <a:lstStyle/>
          <a:p>
            <a:fld id="{06748B0C-B7C1-4CD5-9C0A-8FA164482479}" type="slidenum">
              <a:rPr lang="en-US" smtClean="0"/>
              <a:t>30</a:t>
            </a:fld>
            <a:endParaRPr lang="en-US"/>
          </a:p>
        </p:txBody>
      </p:sp>
    </p:spTree>
    <p:extLst>
      <p:ext uri="{BB962C8B-B14F-4D97-AF65-F5344CB8AC3E}">
        <p14:creationId xmlns:p14="http://schemas.microsoft.com/office/powerpoint/2010/main" val="25132260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US" b="0" dirty="0"/>
              <a:t>Well done! You got your cruise pass. Let’s begin the journey to our next destination.</a:t>
            </a:r>
          </a:p>
          <a:p>
            <a:endParaRPr lang="en-US" b="1" dirty="0"/>
          </a:p>
          <a:p>
            <a:r>
              <a:rPr lang="en-IN" b="1" dirty="0"/>
              <a:t>Media notes</a:t>
            </a:r>
            <a:r>
              <a:rPr lang="en-IN" dirty="0"/>
              <a:t>:</a:t>
            </a:r>
          </a:p>
          <a:p>
            <a:r>
              <a:rPr lang="en-IN" dirty="0"/>
              <a:t>None</a:t>
            </a:r>
          </a:p>
        </p:txBody>
      </p:sp>
      <p:sp>
        <p:nvSpPr>
          <p:cNvPr id="4" name="Slide Number Placeholder 3"/>
          <p:cNvSpPr>
            <a:spLocks noGrp="1"/>
          </p:cNvSpPr>
          <p:nvPr>
            <p:ph type="sldNum" sz="quarter" idx="5"/>
          </p:nvPr>
        </p:nvSpPr>
        <p:spPr/>
        <p:txBody>
          <a:bodyPr/>
          <a:lstStyle/>
          <a:p>
            <a:fld id="{06748B0C-B7C1-4CD5-9C0A-8FA164482479}" type="slidenum">
              <a:rPr lang="en-US" smtClean="0"/>
              <a:t>31</a:t>
            </a:fld>
            <a:endParaRPr lang="en-US"/>
          </a:p>
        </p:txBody>
      </p:sp>
    </p:spTree>
    <p:extLst>
      <p:ext uri="{BB962C8B-B14F-4D97-AF65-F5344CB8AC3E}">
        <p14:creationId xmlns:p14="http://schemas.microsoft.com/office/powerpoint/2010/main" val="42254804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In module 2, you will learn about how can you achieve your personal development goals at </a:t>
            </a:r>
            <a:r>
              <a:rPr lang="en-IN" dirty="0" err="1"/>
              <a:t>AirWays</a:t>
            </a:r>
            <a:r>
              <a:rPr lang="en-IN" dirty="0"/>
              <a:t>.</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32</a:t>
            </a:fld>
            <a:endParaRPr lang="en-US"/>
          </a:p>
        </p:txBody>
      </p:sp>
    </p:spTree>
    <p:extLst>
      <p:ext uri="{BB962C8B-B14F-4D97-AF65-F5344CB8AC3E}">
        <p14:creationId xmlns:p14="http://schemas.microsoft.com/office/powerpoint/2010/main" val="251503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None</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33</a:t>
            </a:fld>
            <a:endParaRPr lang="en-US"/>
          </a:p>
        </p:txBody>
      </p:sp>
    </p:spTree>
    <p:extLst>
      <p:ext uri="{BB962C8B-B14F-4D97-AF65-F5344CB8AC3E}">
        <p14:creationId xmlns:p14="http://schemas.microsoft.com/office/powerpoint/2010/main" val="900693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You’ve reached the end of the induction training program. Let’s fly back to where we started from.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t>Media notes</a:t>
            </a:r>
            <a:r>
              <a:rPr lang="en-IN"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Show same airport again as in the beginning of the module.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5"/>
          </p:nvPr>
        </p:nvSpPr>
        <p:spPr/>
        <p:txBody>
          <a:bodyPr/>
          <a:lstStyle/>
          <a:p>
            <a:fld id="{06748B0C-B7C1-4CD5-9C0A-8FA164482479}" type="slidenum">
              <a:rPr lang="en-US" smtClean="0"/>
              <a:t>34</a:t>
            </a:fld>
            <a:endParaRPr lang="en-US"/>
          </a:p>
        </p:txBody>
      </p:sp>
    </p:spTree>
    <p:extLst>
      <p:ext uri="{BB962C8B-B14F-4D97-AF65-F5344CB8AC3E}">
        <p14:creationId xmlns:p14="http://schemas.microsoft.com/office/powerpoint/2010/main" val="10106167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Would you like to have a quick recap of the key points we covered in the course?</a:t>
            </a:r>
            <a:endParaRPr lang="en-US" dirty="0"/>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t>Media notes</a:t>
            </a:r>
            <a:r>
              <a:rPr lang="en-IN"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Inside of the plane, on a magazine page, the key points animate one by one. Show text “Next page” at the bottom, and make it clickable.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Person holding a tab or magazine.</a:t>
            </a:r>
          </a:p>
          <a:p>
            <a:endParaRPr lang="en-IN" dirty="0"/>
          </a:p>
        </p:txBody>
      </p:sp>
      <p:sp>
        <p:nvSpPr>
          <p:cNvPr id="4" name="Slide Number Placeholder 3"/>
          <p:cNvSpPr>
            <a:spLocks noGrp="1"/>
          </p:cNvSpPr>
          <p:nvPr>
            <p:ph type="sldNum" sz="quarter" idx="5"/>
          </p:nvPr>
        </p:nvSpPr>
        <p:spPr/>
        <p:txBody>
          <a:bodyPr/>
          <a:lstStyle/>
          <a:p>
            <a:fld id="{06748B0C-B7C1-4CD5-9C0A-8FA164482479}" type="slidenum">
              <a:rPr lang="en-US" smtClean="0"/>
              <a:t>35</a:t>
            </a:fld>
            <a:endParaRPr lang="en-US"/>
          </a:p>
        </p:txBody>
      </p:sp>
    </p:spTree>
    <p:extLst>
      <p:ext uri="{BB962C8B-B14F-4D97-AF65-F5344CB8AC3E}">
        <p14:creationId xmlns:p14="http://schemas.microsoft.com/office/powerpoint/2010/main" val="35713773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None</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t>Media notes</a:t>
            </a:r>
            <a:r>
              <a:rPr lang="en-IN"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Inside of the plane, on a magazine page, the key points animate one by one. Show text “Next page” at the bottom, and make it clickable.</a:t>
            </a:r>
            <a:endParaRPr lang="en-US" dirty="0"/>
          </a:p>
          <a:p>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36</a:t>
            </a:fld>
            <a:endParaRPr lang="en-US"/>
          </a:p>
        </p:txBody>
      </p:sp>
    </p:spTree>
    <p:extLst>
      <p:ext uri="{BB962C8B-B14F-4D97-AF65-F5344CB8AC3E}">
        <p14:creationId xmlns:p14="http://schemas.microsoft.com/office/powerpoint/2010/main" val="2456873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None</a:t>
            </a:r>
            <a:endParaRPr lang="en-US" dirty="0"/>
          </a:p>
        </p:txBody>
      </p:sp>
      <p:sp>
        <p:nvSpPr>
          <p:cNvPr id="4" name="Slide Number Placeholder 3"/>
          <p:cNvSpPr>
            <a:spLocks noGrp="1"/>
          </p:cNvSpPr>
          <p:nvPr>
            <p:ph type="sldNum" sz="quarter" idx="5"/>
          </p:nvPr>
        </p:nvSpPr>
        <p:spPr/>
        <p:txBody>
          <a:bodyPr/>
          <a:lstStyle/>
          <a:p>
            <a:fld id="{06748B0C-B7C1-4CD5-9C0A-8FA164482479}" type="slidenum">
              <a:rPr lang="en-US" smtClean="0"/>
              <a:t>37</a:t>
            </a:fld>
            <a:endParaRPr lang="en-US"/>
          </a:p>
        </p:txBody>
      </p:sp>
    </p:spTree>
    <p:extLst>
      <p:ext uri="{BB962C8B-B14F-4D97-AF65-F5344CB8AC3E}">
        <p14:creationId xmlns:p14="http://schemas.microsoft.com/office/powerpoint/2010/main" val="648350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Audio script</a:t>
            </a:r>
            <a:r>
              <a:rPr lang="en-IN" dirty="0"/>
              <a:t>:</a:t>
            </a:r>
          </a:p>
          <a:p>
            <a:endParaRPr lang="en-IN" dirty="0"/>
          </a:p>
          <a:p>
            <a:r>
              <a:rPr lang="en-IN" dirty="0"/>
              <a:t>Congratulations! You have successfully completed the journey across </a:t>
            </a:r>
            <a:r>
              <a:rPr lang="en-IN" dirty="0" err="1"/>
              <a:t>AirWays</a:t>
            </a:r>
            <a:r>
              <a:rPr lang="en-IN" dirty="0"/>
              <a:t> Airlines. This completes the induction training program. You are now all set for your new role here. Good luck!</a:t>
            </a:r>
          </a:p>
          <a:p>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solidFill>
                  <a:srgbClr val="05205F"/>
                </a:solidFill>
                <a:latin typeface="Raleway" pitchFamily="2" charset="0"/>
              </a:rPr>
              <a:t>Select Exit to close this window.</a:t>
            </a:r>
          </a:p>
        </p:txBody>
      </p:sp>
      <p:sp>
        <p:nvSpPr>
          <p:cNvPr id="4" name="Slide Number Placeholder 3"/>
          <p:cNvSpPr>
            <a:spLocks noGrp="1"/>
          </p:cNvSpPr>
          <p:nvPr>
            <p:ph type="sldNum" sz="quarter" idx="5"/>
          </p:nvPr>
        </p:nvSpPr>
        <p:spPr/>
        <p:txBody>
          <a:bodyPr/>
          <a:lstStyle/>
          <a:p>
            <a:fld id="{06748B0C-B7C1-4CD5-9C0A-8FA164482479}" type="slidenum">
              <a:rPr lang="en-US" smtClean="0"/>
              <a:t>38</a:t>
            </a:fld>
            <a:endParaRPr lang="en-US"/>
          </a:p>
        </p:txBody>
      </p:sp>
    </p:spTree>
    <p:extLst>
      <p:ext uri="{BB962C8B-B14F-4D97-AF65-F5344CB8AC3E}">
        <p14:creationId xmlns:p14="http://schemas.microsoft.com/office/powerpoint/2010/main" val="9775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3B5F8-B1AA-5C71-FC2F-C69E5549A8C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6698143-B646-2EF8-72EE-6C7CA99F2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F99E532-118D-CEE0-E76E-B0F4EBEC8DA5}"/>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5" name="Footer Placeholder 4">
            <a:extLst>
              <a:ext uri="{FF2B5EF4-FFF2-40B4-BE49-F238E27FC236}">
                <a16:creationId xmlns:a16="http://schemas.microsoft.com/office/drawing/2014/main" id="{AF2BA8B7-62E1-C190-6461-639534D3D7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EEB9F-DA03-5B57-4661-2CBC10B0867F}"/>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3333899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45BC-55C9-487E-E09F-C24BADF7BFC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4848C40-1FA7-8FFB-F9B5-9D235A574F3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121EFA-4699-055D-0A0F-BFB23255F968}"/>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5" name="Footer Placeholder 4">
            <a:extLst>
              <a:ext uri="{FF2B5EF4-FFF2-40B4-BE49-F238E27FC236}">
                <a16:creationId xmlns:a16="http://schemas.microsoft.com/office/drawing/2014/main" id="{D9490A8B-A066-16B3-4F86-E4A3D130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43CB6F-770E-6F40-E6DB-0220BC07BA8C}"/>
              </a:ext>
            </a:extLst>
          </p:cNvPr>
          <p:cNvSpPr>
            <a:spLocks noGrp="1"/>
          </p:cNvSpPr>
          <p:nvPr>
            <p:ph type="sldNum" sz="quarter" idx="12"/>
          </p:nvPr>
        </p:nvSpPr>
        <p:spPr/>
        <p:txBody>
          <a:bodyPr/>
          <a:lstStyle/>
          <a:p>
            <a:fld id="{5C0D7325-4809-4643-9D5F-7EDCA7832CA4}" type="slidenum">
              <a:rPr lang="en-US" smtClean="0"/>
              <a:t>‹#›</a:t>
            </a:fld>
            <a:endParaRPr lang="en-US"/>
          </a:p>
        </p:txBody>
      </p:sp>
      <p:pic>
        <p:nvPicPr>
          <p:cNvPr id="7" name="209301BE-F36B-4388-721C-46F7E4761B01">
            <a:extLst>
              <a:ext uri="{FF2B5EF4-FFF2-40B4-BE49-F238E27FC236}">
                <a16:creationId xmlns:a16="http://schemas.microsoft.com/office/drawing/2014/main" id="{15E40226-27C3-A381-19DA-5EA20FF10C23}"/>
              </a:ext>
            </a:extLst>
          </p:cNvPr>
          <p:cNvPicPr>
            <a:picLocks noChangeAspect="1"/>
          </p:cNvPicPr>
          <p:nvPr userDrawn="1"/>
        </p:nvPicPr>
        <p:blipFill>
          <a:blip r:embed="rId2" cstate="print">
            <a:extLst>
              <a:ext uri="{6FAB4B43-2EA9-46A8-A2D8-480C2CEA8902}"/>
            </a:extLst>
          </a:blip>
          <a:stretch>
            <a:fillRect/>
          </a:stretch>
        </p:blipFill>
        <p:spPr>
          <a:xfrm>
            <a:off x="10416541" y="203200"/>
            <a:ext cx="1571625" cy="495300"/>
          </a:xfrm>
          <a:prstGeom prst="rect">
            <a:avLst/>
          </a:prstGeom>
        </p:spPr>
      </p:pic>
    </p:spTree>
    <p:extLst>
      <p:ext uri="{BB962C8B-B14F-4D97-AF65-F5344CB8AC3E}">
        <p14:creationId xmlns:p14="http://schemas.microsoft.com/office/powerpoint/2010/main" val="4151847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DAA51-3EA2-F6F7-6882-C4BD54F29F2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2C4739-D3E5-D215-61D1-4BF83B08C8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84B194-3064-0407-026F-AB8B0FE7DE27}"/>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5" name="Footer Placeholder 4">
            <a:extLst>
              <a:ext uri="{FF2B5EF4-FFF2-40B4-BE49-F238E27FC236}">
                <a16:creationId xmlns:a16="http://schemas.microsoft.com/office/drawing/2014/main" id="{2A25116C-8AFD-18CD-620B-1C68851774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2A602A-3951-6B35-7D6E-6D210EA4C097}"/>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114182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4534D-8B19-69CE-24DB-2CACB673A17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9C3131C-EBB5-6F13-E045-CDC7CB1C417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D33B6B9-06E4-E339-5BFE-767002A230E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E2C5B42-998C-34B8-AD44-0C923654B016}"/>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6" name="Footer Placeholder 5">
            <a:extLst>
              <a:ext uri="{FF2B5EF4-FFF2-40B4-BE49-F238E27FC236}">
                <a16:creationId xmlns:a16="http://schemas.microsoft.com/office/drawing/2014/main" id="{4B0A761D-B0AA-E1A2-F37F-B42701D646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B39DA0-404E-2315-467B-B038C4A17A17}"/>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4154373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25611-BC2F-2AC2-0012-CE318473A7B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06CDCF5-AAAD-6CC8-F54E-C681F4693C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1238CF1-F8BF-B84B-D2D5-6A708D1D6A6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948C40F-B633-3FA6-CBD3-5FE9A09F96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7DCE451-3C69-E52C-BB50-285274D3E5E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3E1220D-43A9-8D8B-4022-1AE88CE1449B}"/>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8" name="Footer Placeholder 7">
            <a:extLst>
              <a:ext uri="{FF2B5EF4-FFF2-40B4-BE49-F238E27FC236}">
                <a16:creationId xmlns:a16="http://schemas.microsoft.com/office/drawing/2014/main" id="{8B566598-6671-90C0-BC9A-84E19F3289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387203-A102-4AA5-085A-C5378066B3EA}"/>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584825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DFE0F-A7F6-8F28-BAF9-6288BF224CF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5DC2300-E064-FD9A-BB05-324CA4AEAB66}"/>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4" name="Footer Placeholder 3">
            <a:extLst>
              <a:ext uri="{FF2B5EF4-FFF2-40B4-BE49-F238E27FC236}">
                <a16:creationId xmlns:a16="http://schemas.microsoft.com/office/drawing/2014/main" id="{3B77DDC7-76FC-4638-7F5A-9655ABDC4F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6AD590-5837-134D-9170-F7CB2F097E2C}"/>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1717610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2B6A78-D816-0E0D-4C96-BB7DE45E055F}"/>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3" name="Footer Placeholder 2">
            <a:extLst>
              <a:ext uri="{FF2B5EF4-FFF2-40B4-BE49-F238E27FC236}">
                <a16:creationId xmlns:a16="http://schemas.microsoft.com/office/drawing/2014/main" id="{F7EBC56D-693E-27D3-97A0-EE218C5F78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45652A-B8A3-9FC8-521D-2814E5204EE3}"/>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2144056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45B5B-AB1A-21AA-7766-0FC01601185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5C59029-C049-CC50-BB7B-923297531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CE6A184-4BC1-CBA5-0743-0CE37E4C90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A59EFEF-8471-855D-CB34-A2977329C345}"/>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6" name="Footer Placeholder 5">
            <a:extLst>
              <a:ext uri="{FF2B5EF4-FFF2-40B4-BE49-F238E27FC236}">
                <a16:creationId xmlns:a16="http://schemas.microsoft.com/office/drawing/2014/main" id="{CB4522CD-EFF9-D352-4984-469DC2BE88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AE2ABD-5057-D3A6-973C-8DF05801CA1C}"/>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2102303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2E3CB-39A7-874E-E3D9-153DDD39434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1B706B-A9A9-108D-8BB7-7912E7A15B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7CCA68-5E8B-4DAF-8ECB-262DC708B2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C143FE5-3C25-13A7-9D2E-BEB6B215028A}"/>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6" name="Footer Placeholder 5">
            <a:extLst>
              <a:ext uri="{FF2B5EF4-FFF2-40B4-BE49-F238E27FC236}">
                <a16:creationId xmlns:a16="http://schemas.microsoft.com/office/drawing/2014/main" id="{5AD2F144-E8A6-8371-BA92-CF6CDCE4C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23F924-12B7-AC35-BDFA-186C790C60E6}"/>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3651016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ECD5A-AE8B-6434-F87F-5F22D33E41F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B1810D5-A8DB-8798-C430-8F26A266CC4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22BD2B4-06B6-2C74-917A-DE34841CD213}"/>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5" name="Footer Placeholder 4">
            <a:extLst>
              <a:ext uri="{FF2B5EF4-FFF2-40B4-BE49-F238E27FC236}">
                <a16:creationId xmlns:a16="http://schemas.microsoft.com/office/drawing/2014/main" id="{3667879E-7D3E-39B9-D0B7-10EA4B7C0B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235F5E-370E-7FE7-EBF4-7F1856417C96}"/>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3022034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FEA0B0-F82A-A8B4-4E39-C82B550270F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800DF0-BA78-5AB2-DB95-D479905A035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FA578C5-94B3-796E-84F9-ADCDB237EFF4}"/>
              </a:ext>
            </a:extLst>
          </p:cNvPr>
          <p:cNvSpPr>
            <a:spLocks noGrp="1"/>
          </p:cNvSpPr>
          <p:nvPr>
            <p:ph type="dt" sz="half" idx="10"/>
          </p:nvPr>
        </p:nvSpPr>
        <p:spPr/>
        <p:txBody>
          <a:bodyPr/>
          <a:lstStyle/>
          <a:p>
            <a:fld id="{6953D5AB-4DBF-4E29-A7C2-4DDB6F30959F}" type="datetimeFigureOut">
              <a:rPr lang="en-US" smtClean="0"/>
              <a:t>9/13/2023</a:t>
            </a:fld>
            <a:endParaRPr lang="en-US"/>
          </a:p>
        </p:txBody>
      </p:sp>
      <p:sp>
        <p:nvSpPr>
          <p:cNvPr id="5" name="Footer Placeholder 4">
            <a:extLst>
              <a:ext uri="{FF2B5EF4-FFF2-40B4-BE49-F238E27FC236}">
                <a16:creationId xmlns:a16="http://schemas.microsoft.com/office/drawing/2014/main" id="{82BEA0EC-B971-755E-0F99-2CF72EE711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515CD-C6C8-347F-E385-A511B26F0418}"/>
              </a:ext>
            </a:extLst>
          </p:cNvPr>
          <p:cNvSpPr>
            <a:spLocks noGrp="1"/>
          </p:cNvSpPr>
          <p:nvPr>
            <p:ph type="sldNum" sz="quarter" idx="12"/>
          </p:nvPr>
        </p:nvSpPr>
        <p:spPr/>
        <p:txBody>
          <a:bodyPr/>
          <a:lstStyle/>
          <a:p>
            <a:fld id="{5C0D7325-4809-4643-9D5F-7EDCA7832CA4}" type="slidenum">
              <a:rPr lang="en-US" smtClean="0"/>
              <a:t>‹#›</a:t>
            </a:fld>
            <a:endParaRPr lang="en-US"/>
          </a:p>
        </p:txBody>
      </p:sp>
    </p:spTree>
    <p:extLst>
      <p:ext uri="{BB962C8B-B14F-4D97-AF65-F5344CB8AC3E}">
        <p14:creationId xmlns:p14="http://schemas.microsoft.com/office/powerpoint/2010/main" val="2414575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B65BDC-CFBC-4495-29CD-A9EB815E1A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3362DC-A593-03D9-A589-40562D9721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1B5AF32-AE55-D427-0C42-48FDCCC38E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53D5AB-4DBF-4E29-A7C2-4DDB6F30959F}" type="datetimeFigureOut">
              <a:rPr lang="en-US" smtClean="0"/>
              <a:t>9/13/2023</a:t>
            </a:fld>
            <a:endParaRPr lang="en-US"/>
          </a:p>
        </p:txBody>
      </p:sp>
      <p:sp>
        <p:nvSpPr>
          <p:cNvPr id="5" name="Footer Placeholder 4">
            <a:extLst>
              <a:ext uri="{FF2B5EF4-FFF2-40B4-BE49-F238E27FC236}">
                <a16:creationId xmlns:a16="http://schemas.microsoft.com/office/drawing/2014/main" id="{FCD7ED1B-29F4-5CB1-4CCF-F27063AEBF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3123DD-EC70-FF5B-B84C-0D25FB67E0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D7325-4809-4643-9D5F-7EDCA7832CA4}" type="slidenum">
              <a:rPr lang="en-US" smtClean="0"/>
              <a:t>‹#›</a:t>
            </a:fld>
            <a:endParaRPr lang="en-US"/>
          </a:p>
        </p:txBody>
      </p:sp>
    </p:spTree>
    <p:extLst>
      <p:ext uri="{BB962C8B-B14F-4D97-AF65-F5344CB8AC3E}">
        <p14:creationId xmlns:p14="http://schemas.microsoft.com/office/powerpoint/2010/main" val="748956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hyperlink" Target="https://thenounproject.com/icon/racial-equality-427592/" TargetMode="External"/><Relationship Id="rId3" Type="http://schemas.openxmlformats.org/officeDocument/2006/relationships/notesSlide" Target="../notesSlides/notesSlide8.xml"/><Relationship Id="rId7"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hyperlink" Target="https://thenounproject.com/icon/diversification-3048057/" TargetMode="External"/><Relationship Id="rId11" Type="http://schemas.microsoft.com/office/2007/relationships/hdphoto" Target="../media/hdphoto1.wdp"/><Relationship Id="rId5" Type="http://schemas.openxmlformats.org/officeDocument/2006/relationships/image" Target="../media/image15.png"/><Relationship Id="rId10" Type="http://schemas.openxmlformats.org/officeDocument/2006/relationships/image" Target="../media/image5.png"/><Relationship Id="rId4" Type="http://schemas.openxmlformats.org/officeDocument/2006/relationships/image" Target="../media/image14.jpe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13" Type="http://schemas.microsoft.com/office/2007/relationships/hdphoto" Target="../media/hdphoto1.wdp"/><Relationship Id="rId3" Type="http://schemas.openxmlformats.org/officeDocument/2006/relationships/notesSlide" Target="../notesSlides/notesSlide9.xml"/><Relationship Id="rId7" Type="http://schemas.openxmlformats.org/officeDocument/2006/relationships/image" Target="../media/image20.png"/><Relationship Id="rId12"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4.jpe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notesSlide" Target="../notesSlides/notesSlide10.xml"/><Relationship Id="rId7"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tags" Target="../tags/tag1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hyperlink" Target="https://www.freepik.com/free-icon/timeline_15603576.htm#query=horizontal%20timeline&amp;position=4&amp;from_view=search&amp;track=ais" TargetMode="External"/><Relationship Id="rId3" Type="http://schemas.openxmlformats.org/officeDocument/2006/relationships/notesSlide" Target="../notesSlides/notesSlide12.xml"/><Relationship Id="rId7" Type="http://schemas.openxmlformats.org/officeDocument/2006/relationships/image" Target="../media/image30.svg"/><Relationship Id="rId12" Type="http://schemas.openxmlformats.org/officeDocument/2006/relationships/image" Target="../media/image35.jpeg"/><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28.png"/><Relationship Id="rId15" Type="http://schemas.microsoft.com/office/2007/relationships/hdphoto" Target="../media/hdphoto2.wdp"/><Relationship Id="rId10" Type="http://schemas.openxmlformats.org/officeDocument/2006/relationships/image" Target="../media/image33.png"/><Relationship Id="rId4" Type="http://schemas.openxmlformats.org/officeDocument/2006/relationships/image" Target="../media/image27.jpeg"/><Relationship Id="rId9" Type="http://schemas.openxmlformats.org/officeDocument/2006/relationships/image" Target="../media/image32.svg"/><Relationship Id="rId1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5.png"/><Relationship Id="rId5" Type="http://schemas.openxmlformats.org/officeDocument/2006/relationships/image" Target="../media/image37.png"/><Relationship Id="rId4" Type="http://schemas.openxmlformats.org/officeDocument/2006/relationships/hyperlink" Target="https://www.freepik.com/free-photo/airplane-seats_1382584.htm#page=2&amp;query=display%20inside%20plane%20interior&amp;position=18&amp;from_view=search&amp;track=ais"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 Id="rId5" Type="http://schemas.openxmlformats.org/officeDocument/2006/relationships/image" Target="../media/image40.jpe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5.png"/><Relationship Id="rId5" Type="http://schemas.openxmlformats.org/officeDocument/2006/relationships/image" Target="../media/image42.png"/><Relationship Id="rId4" Type="http://schemas.openxmlformats.org/officeDocument/2006/relationships/hyperlink" Target="https://www.freepik.com/free-photo/aerial-view-north-cardigan-bay-wales_10111071.htm#query=earth%20from%20plane&amp;position=17&amp;from_view=search&amp;track=ais"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5.png"/><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22.xml"/><Relationship Id="rId7"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tags" Target="../tags/tag23.xml"/><Relationship Id="rId6" Type="http://schemas.microsoft.com/office/2007/relationships/hdphoto" Target="../media/hdphoto1.wdp"/><Relationship Id="rId11" Type="http://schemas.openxmlformats.org/officeDocument/2006/relationships/image" Target="../media/image22.png"/><Relationship Id="rId5" Type="http://schemas.openxmlformats.org/officeDocument/2006/relationships/image" Target="../media/image5.png"/><Relationship Id="rId10" Type="http://schemas.openxmlformats.org/officeDocument/2006/relationships/image" Target="../media/image21.png"/><Relationship Id="rId4" Type="http://schemas.openxmlformats.org/officeDocument/2006/relationships/image" Target="../media/image45.jpeg"/><Relationship Id="rId9" Type="http://schemas.openxmlformats.org/officeDocument/2006/relationships/image" Target="../media/image18.png"/></Relationships>
</file>

<file path=ppt/slides/_rels/slide2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23.xml"/><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20.png"/><Relationship Id="rId11" Type="http://schemas.openxmlformats.org/officeDocument/2006/relationships/image" Target="../media/image48.png"/><Relationship Id="rId5" Type="http://schemas.openxmlformats.org/officeDocument/2006/relationships/image" Target="../media/image19.png"/><Relationship Id="rId10" Type="http://schemas.openxmlformats.org/officeDocument/2006/relationships/image" Target="../media/image47.png"/><Relationship Id="rId4" Type="http://schemas.openxmlformats.org/officeDocument/2006/relationships/image" Target="../media/image46.jpeg"/><Relationship Id="rId9" Type="http://schemas.openxmlformats.org/officeDocument/2006/relationships/image" Target="../media/image22.png"/></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24.xml"/><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20.png"/><Relationship Id="rId11" Type="http://schemas.openxmlformats.org/officeDocument/2006/relationships/image" Target="../media/image50.png"/><Relationship Id="rId5" Type="http://schemas.openxmlformats.org/officeDocument/2006/relationships/image" Target="../media/image19.png"/><Relationship Id="rId10" Type="http://schemas.openxmlformats.org/officeDocument/2006/relationships/image" Target="../media/image49.png"/><Relationship Id="rId4" Type="http://schemas.openxmlformats.org/officeDocument/2006/relationships/image" Target="../media/image46.jpeg"/><Relationship Id="rId9" Type="http://schemas.openxmlformats.org/officeDocument/2006/relationships/image" Target="../media/image22.png"/></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25.xml"/><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26.xml"/><Relationship Id="rId6" Type="http://schemas.openxmlformats.org/officeDocument/2006/relationships/image" Target="../media/image20.png"/><Relationship Id="rId11" Type="http://schemas.openxmlformats.org/officeDocument/2006/relationships/image" Target="../media/image52.png"/><Relationship Id="rId5" Type="http://schemas.openxmlformats.org/officeDocument/2006/relationships/image" Target="../media/image19.png"/><Relationship Id="rId10" Type="http://schemas.openxmlformats.org/officeDocument/2006/relationships/image" Target="../media/image51.png"/><Relationship Id="rId4" Type="http://schemas.openxmlformats.org/officeDocument/2006/relationships/image" Target="../media/image46.jpeg"/><Relationship Id="rId9" Type="http://schemas.openxmlformats.org/officeDocument/2006/relationships/image" Target="../media/image22.png"/></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26.xml"/><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27.xml"/><Relationship Id="rId6" Type="http://schemas.openxmlformats.org/officeDocument/2006/relationships/image" Target="../media/image20.png"/><Relationship Id="rId11" Type="http://schemas.openxmlformats.org/officeDocument/2006/relationships/image" Target="../media/image54.png"/><Relationship Id="rId5" Type="http://schemas.openxmlformats.org/officeDocument/2006/relationships/image" Target="../media/image19.png"/><Relationship Id="rId10" Type="http://schemas.openxmlformats.org/officeDocument/2006/relationships/image" Target="../media/image53.png"/><Relationship Id="rId4" Type="http://schemas.openxmlformats.org/officeDocument/2006/relationships/image" Target="../media/image46.jpeg"/><Relationship Id="rId9" Type="http://schemas.openxmlformats.org/officeDocument/2006/relationships/image" Target="../media/image22.png"/></Relationships>
</file>

<file path=ppt/slides/_rels/slide2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27.xml"/><Relationship Id="rId7" Type="http://schemas.openxmlformats.org/officeDocument/2006/relationships/image" Target="../media/image18.png"/><Relationship Id="rId12" Type="http://schemas.openxmlformats.org/officeDocument/2006/relationships/image" Target="../media/image57.png"/><Relationship Id="rId2" Type="http://schemas.openxmlformats.org/officeDocument/2006/relationships/slideLayout" Target="../slideLayouts/slideLayout1.xml"/><Relationship Id="rId1" Type="http://schemas.openxmlformats.org/officeDocument/2006/relationships/tags" Target="../tags/tag28.xml"/><Relationship Id="rId6" Type="http://schemas.openxmlformats.org/officeDocument/2006/relationships/image" Target="../media/image20.png"/><Relationship Id="rId11" Type="http://schemas.openxmlformats.org/officeDocument/2006/relationships/image" Target="../media/image56.png"/><Relationship Id="rId5" Type="http://schemas.openxmlformats.org/officeDocument/2006/relationships/image" Target="../media/image19.png"/><Relationship Id="rId10" Type="http://schemas.openxmlformats.org/officeDocument/2006/relationships/image" Target="../media/image55.png"/><Relationship Id="rId4" Type="http://schemas.openxmlformats.org/officeDocument/2006/relationships/image" Target="../media/image46.jpeg"/><Relationship Id="rId9" Type="http://schemas.openxmlformats.org/officeDocument/2006/relationships/image" Target="../media/image22.png"/></Relationships>
</file>

<file path=ppt/slides/_rels/slide2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28.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29.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29.xml"/><Relationship Id="rId7" Type="http://schemas.microsoft.com/office/2007/relationships/hdphoto" Target="../media/hdphoto4.wdp"/><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61.png"/><Relationship Id="rId5" Type="http://schemas.microsoft.com/office/2007/relationships/hdphoto" Target="../media/hdphoto3.wdp"/><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30.xml"/><Relationship Id="rId7" Type="http://schemas.microsoft.com/office/2007/relationships/hdphoto" Target="../media/hdphoto4.wdp"/><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61.png"/><Relationship Id="rId5" Type="http://schemas.microsoft.com/office/2007/relationships/hdphoto" Target="../media/hdphoto3.wdp"/><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63.png"/><Relationship Id="rId2" Type="http://schemas.openxmlformats.org/officeDocument/2006/relationships/slideLayout" Target="../slideLayouts/slideLayout1.xml"/><Relationship Id="rId1" Type="http://schemas.openxmlformats.org/officeDocument/2006/relationships/tags" Target="../tags/tag3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33.xml"/><Relationship Id="rId6" Type="http://schemas.openxmlformats.org/officeDocument/2006/relationships/image" Target="../media/image5.png"/><Relationship Id="rId5" Type="http://schemas.microsoft.com/office/2007/relationships/hdphoto" Target="../media/hdphoto5.wdp"/><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34.xml"/><Relationship Id="rId6" Type="http://schemas.openxmlformats.org/officeDocument/2006/relationships/image" Target="../media/image5.png"/><Relationship Id="rId5" Type="http://schemas.microsoft.com/office/2007/relationships/hdphoto" Target="../media/hdphoto5.wdp"/><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35.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36.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27.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37.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27.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38.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39.xml"/><Relationship Id="rId6" Type="http://schemas.openxmlformats.org/officeDocument/2006/relationships/image" Target="../media/image9.png"/><Relationship Id="rId5" Type="http://schemas.openxmlformats.org/officeDocument/2006/relationships/image" Target="../media/image68.jpeg"/><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377BD0-72C0-403D-07F9-DF0F907761B5}"/>
              </a:ext>
            </a:extLst>
          </p:cNvPr>
          <p:cNvPicPr>
            <a:picLocks noChangeAspect="1"/>
          </p:cNvPicPr>
          <p:nvPr/>
        </p:nvPicPr>
        <p:blipFill rotWithShape="1">
          <a:blip r:embed="rId4">
            <a:extLst>
              <a:ext uri="{28A0092B-C50C-407E-A947-70E740481C1C}">
                <a14:useLocalDpi xmlns:a14="http://schemas.microsoft.com/office/drawing/2010/main" val="0"/>
              </a:ext>
            </a:extLst>
          </a:blip>
          <a:srcRect t="3401" b="12069"/>
          <a:stretch/>
        </p:blipFill>
        <p:spPr>
          <a:xfrm>
            <a:off x="0" y="1"/>
            <a:ext cx="12192000" cy="6870602"/>
          </a:xfrm>
          <a:prstGeom prst="rect">
            <a:avLst/>
          </a:prstGeom>
        </p:spPr>
      </p:pic>
      <p:sp>
        <p:nvSpPr>
          <p:cNvPr id="7" name="Rectangle 6">
            <a:extLst>
              <a:ext uri="{FF2B5EF4-FFF2-40B4-BE49-F238E27FC236}">
                <a16:creationId xmlns:a16="http://schemas.microsoft.com/office/drawing/2014/main" id="{781F99D5-A14B-35BF-79EB-0184A62D0DA9}"/>
              </a:ext>
            </a:extLst>
          </p:cNvPr>
          <p:cNvSpPr/>
          <p:nvPr/>
        </p:nvSpPr>
        <p:spPr>
          <a:xfrm>
            <a:off x="0" y="12602"/>
            <a:ext cx="12192000" cy="6858000"/>
          </a:xfrm>
          <a:prstGeom prst="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3A2CE5-8221-D0AB-18BD-452BB6891366}"/>
              </a:ext>
            </a:extLst>
          </p:cNvPr>
          <p:cNvSpPr>
            <a:spLocks noGrp="1"/>
          </p:cNvSpPr>
          <p:nvPr>
            <p:ph type="ctrTitle"/>
          </p:nvPr>
        </p:nvSpPr>
        <p:spPr>
          <a:xfrm>
            <a:off x="1524000" y="817563"/>
            <a:ext cx="9144000" cy="2387600"/>
          </a:xfrm>
        </p:spPr>
        <p:txBody>
          <a:bodyPr/>
          <a:lstStyle/>
          <a:p>
            <a:r>
              <a:rPr lang="en-IN" dirty="0">
                <a:solidFill>
                  <a:schemeClr val="bg1"/>
                </a:solidFill>
              </a:rPr>
              <a:t>Getting on Board</a:t>
            </a:r>
            <a:endParaRPr lang="en-US" dirty="0">
              <a:solidFill>
                <a:schemeClr val="bg1"/>
              </a:solidFill>
            </a:endParaRPr>
          </a:p>
        </p:txBody>
      </p:sp>
      <p:sp>
        <p:nvSpPr>
          <p:cNvPr id="3" name="Subtitle 2">
            <a:extLst>
              <a:ext uri="{FF2B5EF4-FFF2-40B4-BE49-F238E27FC236}">
                <a16:creationId xmlns:a16="http://schemas.microsoft.com/office/drawing/2014/main" id="{48EE3A6A-C99A-1D10-E696-3E19149D26AD}"/>
              </a:ext>
            </a:extLst>
          </p:cNvPr>
          <p:cNvSpPr>
            <a:spLocks noGrp="1"/>
          </p:cNvSpPr>
          <p:nvPr>
            <p:ph type="subTitle" idx="1"/>
          </p:nvPr>
        </p:nvSpPr>
        <p:spPr>
          <a:xfrm>
            <a:off x="1524000" y="3297238"/>
            <a:ext cx="9144000" cy="1655762"/>
          </a:xfrm>
        </p:spPr>
        <p:txBody>
          <a:bodyPr/>
          <a:lstStyle/>
          <a:p>
            <a:r>
              <a:rPr lang="en-IN" dirty="0">
                <a:solidFill>
                  <a:schemeClr val="bg1"/>
                </a:solidFill>
              </a:rPr>
              <a:t>Course duration: </a:t>
            </a:r>
            <a:r>
              <a:rPr lang="en-IN" b="1" dirty="0">
                <a:solidFill>
                  <a:schemeClr val="bg1"/>
                </a:solidFill>
              </a:rPr>
              <a:t>XX</a:t>
            </a:r>
            <a:r>
              <a:rPr lang="en-IN" dirty="0">
                <a:solidFill>
                  <a:schemeClr val="bg1"/>
                </a:solidFill>
              </a:rPr>
              <a:t> min</a:t>
            </a:r>
          </a:p>
        </p:txBody>
      </p:sp>
      <p:sp>
        <p:nvSpPr>
          <p:cNvPr id="6" name="TextBox 5">
            <a:extLst>
              <a:ext uri="{FF2B5EF4-FFF2-40B4-BE49-F238E27FC236}">
                <a16:creationId xmlns:a16="http://schemas.microsoft.com/office/drawing/2014/main" id="{DF032FC4-7088-AB5C-11C6-C195EA0C248A}"/>
              </a:ext>
            </a:extLst>
          </p:cNvPr>
          <p:cNvSpPr txBox="1"/>
          <p:nvPr/>
        </p:nvSpPr>
        <p:spPr>
          <a:xfrm>
            <a:off x="3009900" y="5339834"/>
            <a:ext cx="6096000" cy="369332"/>
          </a:xfrm>
          <a:prstGeom prst="rect">
            <a:avLst/>
          </a:prstGeom>
          <a:noFill/>
        </p:spPr>
        <p:txBody>
          <a:bodyPr wrap="square">
            <a:spAutoFit/>
          </a:bodyPr>
          <a:lstStyle/>
          <a:p>
            <a:pPr algn="ctr"/>
            <a:r>
              <a:rPr lang="en-US" sz="1800" dirty="0">
                <a:solidFill>
                  <a:schemeClr val="bg1"/>
                </a:solidFill>
              </a:rPr>
              <a:t>Turn on your device’s sound to listen to the audio.</a:t>
            </a:r>
          </a:p>
        </p:txBody>
      </p:sp>
    </p:spTree>
    <p:custDataLst>
      <p:tags r:id="rId1"/>
    </p:custDataLst>
    <p:extLst>
      <p:ext uri="{BB962C8B-B14F-4D97-AF65-F5344CB8AC3E}">
        <p14:creationId xmlns:p14="http://schemas.microsoft.com/office/powerpoint/2010/main" val="2633384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2717066-6BC8-2E1A-E46A-C6D496C6B051}"/>
              </a:ext>
            </a:extLst>
          </p:cNvPr>
          <p:cNvGrpSpPr/>
          <p:nvPr/>
        </p:nvGrpSpPr>
        <p:grpSpPr>
          <a:xfrm>
            <a:off x="0" y="26128"/>
            <a:ext cx="12205063" cy="6844935"/>
            <a:chOff x="0" y="26128"/>
            <a:chExt cx="12205063" cy="6844935"/>
          </a:xfrm>
        </p:grpSpPr>
        <p:pic>
          <p:nvPicPr>
            <p:cNvPr id="4" name="Picture 3">
              <a:extLst>
                <a:ext uri="{FF2B5EF4-FFF2-40B4-BE49-F238E27FC236}">
                  <a16:creationId xmlns:a16="http://schemas.microsoft.com/office/drawing/2014/main" id="{84426DF3-9A9D-D6A4-FC7C-822037371E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063" y="195849"/>
              <a:ext cx="12192000" cy="6675214"/>
            </a:xfrm>
            <a:prstGeom prst="rect">
              <a:avLst/>
            </a:prstGeom>
          </p:spPr>
        </p:pic>
        <p:pic>
          <p:nvPicPr>
            <p:cNvPr id="5" name="Picture 4">
              <a:extLst>
                <a:ext uri="{FF2B5EF4-FFF2-40B4-BE49-F238E27FC236}">
                  <a16:creationId xmlns:a16="http://schemas.microsoft.com/office/drawing/2014/main" id="{53A0DF8F-7AFE-FCEE-0055-45AF6FEB3A24}"/>
                </a:ext>
              </a:extLst>
            </p:cNvPr>
            <p:cNvPicPr>
              <a:picLocks noChangeAspect="1"/>
            </p:cNvPicPr>
            <p:nvPr/>
          </p:nvPicPr>
          <p:blipFill rotWithShape="1">
            <a:blip r:embed="rId5"/>
            <a:srcRect b="66095"/>
            <a:stretch/>
          </p:blipFill>
          <p:spPr>
            <a:xfrm>
              <a:off x="0" y="26128"/>
              <a:ext cx="12192000" cy="2325189"/>
            </a:xfrm>
            <a:prstGeom prst="rect">
              <a:avLst/>
            </a:prstGeom>
          </p:spPr>
        </p:pic>
      </p:grpSp>
      <p:pic>
        <p:nvPicPr>
          <p:cNvPr id="2" name="Picture 1">
            <a:extLst>
              <a:ext uri="{FF2B5EF4-FFF2-40B4-BE49-F238E27FC236}">
                <a16:creationId xmlns:a16="http://schemas.microsoft.com/office/drawing/2014/main" id="{406B6F6E-9D09-AB56-70C2-3521C0D50554}"/>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13164" y="3927514"/>
            <a:ext cx="2105196" cy="2930486"/>
          </a:xfrm>
          <a:prstGeom prst="rect">
            <a:avLst/>
          </a:prstGeom>
          <a:effectLst>
            <a:outerShdw blurRad="63500" sx="102000" sy="102000" algn="ctr" rotWithShape="0">
              <a:prstClr val="black">
                <a:alpha val="40000"/>
              </a:prstClr>
            </a:outerShdw>
          </a:effectLst>
        </p:spPr>
      </p:pic>
      <p:sp>
        <p:nvSpPr>
          <p:cNvPr id="7" name="Rectangle 6">
            <a:extLst>
              <a:ext uri="{FF2B5EF4-FFF2-40B4-BE49-F238E27FC236}">
                <a16:creationId xmlns:a16="http://schemas.microsoft.com/office/drawing/2014/main" id="{3DA02FE0-1590-8B00-F18F-96EA40BD0489}"/>
              </a:ext>
            </a:extLst>
          </p:cNvPr>
          <p:cNvSpPr/>
          <p:nvPr/>
        </p:nvSpPr>
        <p:spPr>
          <a:xfrm>
            <a:off x="7251700" y="914399"/>
            <a:ext cx="1710000" cy="684000"/>
          </a:xfrm>
          <a:prstGeom prst="rect">
            <a:avLst/>
          </a:prstGeom>
          <a:solidFill>
            <a:srgbClr val="F14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My Learning Opportunities</a:t>
            </a:r>
          </a:p>
          <a:p>
            <a:pPr algn="ctr"/>
            <a:r>
              <a:rPr lang="en-US" sz="1400" dirty="0"/>
              <a:t>at </a:t>
            </a:r>
            <a:r>
              <a:rPr lang="en-US" sz="1400" dirty="0" err="1"/>
              <a:t>AirWays</a:t>
            </a:r>
            <a:endParaRPr lang="en-US" sz="1400" dirty="0"/>
          </a:p>
        </p:txBody>
      </p:sp>
      <p:sp>
        <p:nvSpPr>
          <p:cNvPr id="8" name="TextBox 7">
            <a:extLst>
              <a:ext uri="{FF2B5EF4-FFF2-40B4-BE49-F238E27FC236}">
                <a16:creationId xmlns:a16="http://schemas.microsoft.com/office/drawing/2014/main" id="{0287FA0E-4436-03F2-2611-2428D95956DB}"/>
              </a:ext>
            </a:extLst>
          </p:cNvPr>
          <p:cNvSpPr txBox="1"/>
          <p:nvPr/>
        </p:nvSpPr>
        <p:spPr>
          <a:xfrm>
            <a:off x="3769665" y="1805415"/>
            <a:ext cx="686406" cy="307777"/>
          </a:xfrm>
          <a:prstGeom prst="rect">
            <a:avLst/>
          </a:prstGeom>
          <a:solidFill>
            <a:srgbClr val="DBDCE1"/>
          </a:solidFill>
        </p:spPr>
        <p:txBody>
          <a:bodyPr wrap="square" rtlCol="0">
            <a:spAutoFit/>
          </a:bodyPr>
          <a:lstStyle/>
          <a:p>
            <a:pPr algn="ctr"/>
            <a:r>
              <a:rPr lang="en-IN" sz="1400" dirty="0">
                <a:solidFill>
                  <a:srgbClr val="FF0000"/>
                </a:solidFill>
              </a:rPr>
              <a:t>25 min</a:t>
            </a:r>
            <a:endParaRPr lang="en-US" sz="1400" dirty="0">
              <a:solidFill>
                <a:srgbClr val="FF0000"/>
              </a:solidFill>
            </a:endParaRPr>
          </a:p>
        </p:txBody>
      </p:sp>
      <p:sp>
        <p:nvSpPr>
          <p:cNvPr id="9" name="TextBox 8">
            <a:extLst>
              <a:ext uri="{FF2B5EF4-FFF2-40B4-BE49-F238E27FC236}">
                <a16:creationId xmlns:a16="http://schemas.microsoft.com/office/drawing/2014/main" id="{1075A329-9CCC-AC8D-0FB2-41C6370B1A14}"/>
              </a:ext>
            </a:extLst>
          </p:cNvPr>
          <p:cNvSpPr txBox="1"/>
          <p:nvPr/>
        </p:nvSpPr>
        <p:spPr>
          <a:xfrm>
            <a:off x="6045236" y="1781504"/>
            <a:ext cx="686405" cy="307777"/>
          </a:xfrm>
          <a:prstGeom prst="rect">
            <a:avLst/>
          </a:prstGeom>
          <a:solidFill>
            <a:srgbClr val="DBDCE1"/>
          </a:solidFill>
        </p:spPr>
        <p:txBody>
          <a:bodyPr wrap="square" rtlCol="0">
            <a:spAutoFit/>
          </a:bodyPr>
          <a:lstStyle>
            <a:defPPr>
              <a:defRPr lang="en-US"/>
            </a:defPPr>
            <a:lvl1pPr algn="ctr">
              <a:defRPr sz="1400">
                <a:solidFill>
                  <a:srgbClr val="FF0000"/>
                </a:solidFill>
              </a:defRPr>
            </a:lvl1pPr>
          </a:lstStyle>
          <a:p>
            <a:r>
              <a:rPr lang="en-IN" dirty="0"/>
              <a:t>25 min</a:t>
            </a:r>
            <a:endParaRPr lang="en-US" dirty="0"/>
          </a:p>
        </p:txBody>
      </p:sp>
      <p:sp>
        <p:nvSpPr>
          <p:cNvPr id="10" name="TextBox 9">
            <a:extLst>
              <a:ext uri="{FF2B5EF4-FFF2-40B4-BE49-F238E27FC236}">
                <a16:creationId xmlns:a16="http://schemas.microsoft.com/office/drawing/2014/main" id="{ED093B6E-C75E-CDC5-E455-3BF5848DF87E}"/>
              </a:ext>
            </a:extLst>
          </p:cNvPr>
          <p:cNvSpPr txBox="1"/>
          <p:nvPr/>
        </p:nvSpPr>
        <p:spPr>
          <a:xfrm>
            <a:off x="8276004" y="1779437"/>
            <a:ext cx="686405" cy="307777"/>
          </a:xfrm>
          <a:prstGeom prst="rect">
            <a:avLst/>
          </a:prstGeom>
          <a:solidFill>
            <a:srgbClr val="DBDCE1"/>
          </a:solidFill>
        </p:spPr>
        <p:txBody>
          <a:bodyPr wrap="square" rtlCol="0">
            <a:spAutoFit/>
          </a:bodyPr>
          <a:lstStyle>
            <a:defPPr>
              <a:defRPr lang="en-US"/>
            </a:defPPr>
            <a:lvl1pPr algn="ctr">
              <a:defRPr sz="1400">
                <a:solidFill>
                  <a:srgbClr val="FF0000"/>
                </a:solidFill>
              </a:defRPr>
            </a:lvl1pPr>
          </a:lstStyle>
          <a:p>
            <a:r>
              <a:rPr lang="en-IN" dirty="0"/>
              <a:t>10 min</a:t>
            </a:r>
            <a:endParaRPr lang="en-US" dirty="0"/>
          </a:p>
        </p:txBody>
      </p:sp>
      <p:sp>
        <p:nvSpPr>
          <p:cNvPr id="11" name="Rectangle 10">
            <a:extLst>
              <a:ext uri="{FF2B5EF4-FFF2-40B4-BE49-F238E27FC236}">
                <a16:creationId xmlns:a16="http://schemas.microsoft.com/office/drawing/2014/main" id="{A65D6BC3-D8FA-BD03-2E67-AC4CDD862FC4}"/>
              </a:ext>
            </a:extLst>
          </p:cNvPr>
          <p:cNvSpPr/>
          <p:nvPr/>
        </p:nvSpPr>
        <p:spPr>
          <a:xfrm>
            <a:off x="3516630" y="3345180"/>
            <a:ext cx="1440180" cy="521970"/>
          </a:xfrm>
          <a:prstGeom prst="rect">
            <a:avLst/>
          </a:prstGeom>
          <a:solidFill>
            <a:srgbClr val="DBDCE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75A82D6-EF1F-C94D-2CBB-B0C43E98EF72}"/>
              </a:ext>
            </a:extLst>
          </p:cNvPr>
          <p:cNvSpPr txBox="1"/>
          <p:nvPr/>
        </p:nvSpPr>
        <p:spPr>
          <a:xfrm>
            <a:off x="3030619" y="1123776"/>
            <a:ext cx="1111202" cy="276999"/>
          </a:xfrm>
          <a:prstGeom prst="rect">
            <a:avLst/>
          </a:prstGeom>
          <a:solidFill>
            <a:srgbClr val="F14D74"/>
          </a:solidFill>
        </p:spPr>
        <p:txBody>
          <a:bodyPr wrap="none" rtlCol="0">
            <a:spAutoFit/>
          </a:bodyPr>
          <a:lstStyle/>
          <a:p>
            <a:r>
              <a:rPr lang="en-IN" sz="1200" dirty="0">
                <a:solidFill>
                  <a:schemeClr val="bg1"/>
                </a:solidFill>
              </a:rPr>
              <a:t>About </a:t>
            </a:r>
            <a:r>
              <a:rPr lang="en-IN" sz="1200" dirty="0" err="1">
                <a:solidFill>
                  <a:schemeClr val="bg1"/>
                </a:solidFill>
              </a:rPr>
              <a:t>AirWays</a:t>
            </a:r>
            <a:endParaRPr lang="en-US" sz="1200" dirty="0">
              <a:solidFill>
                <a:schemeClr val="bg1"/>
              </a:solidFill>
            </a:endParaRPr>
          </a:p>
        </p:txBody>
      </p:sp>
      <p:sp>
        <p:nvSpPr>
          <p:cNvPr id="14" name="TextBox 13">
            <a:extLst>
              <a:ext uri="{FF2B5EF4-FFF2-40B4-BE49-F238E27FC236}">
                <a16:creationId xmlns:a16="http://schemas.microsoft.com/office/drawing/2014/main" id="{7BCBE2B0-83BD-34CC-042A-8D7370CE0D6E}"/>
              </a:ext>
            </a:extLst>
          </p:cNvPr>
          <p:cNvSpPr txBox="1"/>
          <p:nvPr/>
        </p:nvSpPr>
        <p:spPr>
          <a:xfrm>
            <a:off x="5177718" y="940231"/>
            <a:ext cx="1383503" cy="646331"/>
          </a:xfrm>
          <a:prstGeom prst="rect">
            <a:avLst/>
          </a:prstGeom>
          <a:solidFill>
            <a:srgbClr val="F14D74"/>
          </a:solidFill>
        </p:spPr>
        <p:txBody>
          <a:bodyPr wrap="square" tIns="0" bIns="0" rtlCol="0">
            <a:spAutoFit/>
          </a:bodyPr>
          <a:lstStyle/>
          <a:p>
            <a:pPr algn="ctr"/>
            <a:r>
              <a:rPr lang="en-IN" sz="1400" dirty="0">
                <a:solidFill>
                  <a:schemeClr val="lt1"/>
                </a:solidFill>
              </a:rPr>
              <a:t>My Personal Development at </a:t>
            </a:r>
            <a:r>
              <a:rPr lang="en-IN" sz="1400" dirty="0" err="1">
                <a:solidFill>
                  <a:schemeClr val="lt1"/>
                </a:solidFill>
              </a:rPr>
              <a:t>AirWays</a:t>
            </a:r>
            <a:endParaRPr lang="en-US" sz="1400" dirty="0">
              <a:solidFill>
                <a:schemeClr val="lt1"/>
              </a:solidFill>
            </a:endParaRPr>
          </a:p>
        </p:txBody>
      </p:sp>
      <p:sp>
        <p:nvSpPr>
          <p:cNvPr id="15" name="TextBox 14">
            <a:extLst>
              <a:ext uri="{FF2B5EF4-FFF2-40B4-BE49-F238E27FC236}">
                <a16:creationId xmlns:a16="http://schemas.microsoft.com/office/drawing/2014/main" id="{CE62BAF7-F8B5-F4C0-EB64-426C75BD17CE}"/>
              </a:ext>
            </a:extLst>
          </p:cNvPr>
          <p:cNvSpPr txBox="1"/>
          <p:nvPr/>
        </p:nvSpPr>
        <p:spPr>
          <a:xfrm>
            <a:off x="3801564" y="2780742"/>
            <a:ext cx="866199" cy="215444"/>
          </a:xfrm>
          <a:prstGeom prst="rect">
            <a:avLst/>
          </a:prstGeom>
          <a:solidFill>
            <a:srgbClr val="FFFFFF"/>
          </a:solidFill>
        </p:spPr>
        <p:txBody>
          <a:bodyPr wrap="none" tIns="0" bIns="0" rtlCol="0">
            <a:spAutoFit/>
          </a:bodyPr>
          <a:lstStyle/>
          <a:p>
            <a:r>
              <a:rPr lang="en-IN" sz="1400" b="1" dirty="0">
                <a:solidFill>
                  <a:schemeClr val="tx2"/>
                </a:solidFill>
              </a:rPr>
              <a:t>AIRWAYS</a:t>
            </a:r>
            <a:endParaRPr lang="en-US" sz="1400" b="1" dirty="0">
              <a:solidFill>
                <a:schemeClr val="tx2"/>
              </a:solidFill>
            </a:endParaRPr>
          </a:p>
        </p:txBody>
      </p:sp>
    </p:spTree>
    <p:custDataLst>
      <p:tags r:id="rId1"/>
    </p:custDataLst>
    <p:extLst>
      <p:ext uri="{BB962C8B-B14F-4D97-AF65-F5344CB8AC3E}">
        <p14:creationId xmlns:p14="http://schemas.microsoft.com/office/powerpoint/2010/main" val="3481429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E3A73E-299B-C413-AE3A-BB1C5D7C16AB}"/>
              </a:ext>
            </a:extLst>
          </p:cNvPr>
          <p:cNvPicPr>
            <a:picLocks noChangeAspect="1"/>
          </p:cNvPicPr>
          <p:nvPr/>
        </p:nvPicPr>
        <p:blipFill>
          <a:blip r:embed="rId4"/>
          <a:stretch>
            <a:fillRect/>
          </a:stretch>
        </p:blipFill>
        <p:spPr>
          <a:xfrm>
            <a:off x="0" y="-1"/>
            <a:ext cx="12192000" cy="6858001"/>
          </a:xfrm>
          <a:prstGeom prst="rect">
            <a:avLst/>
          </a:prstGeom>
        </p:spPr>
      </p:pic>
      <p:sp>
        <p:nvSpPr>
          <p:cNvPr id="7" name="Rectangle 6">
            <a:extLst>
              <a:ext uri="{FF2B5EF4-FFF2-40B4-BE49-F238E27FC236}">
                <a16:creationId xmlns:a16="http://schemas.microsoft.com/office/drawing/2014/main" id="{842A19E7-13AB-5FCD-D73E-78E682128C8E}"/>
              </a:ext>
            </a:extLst>
          </p:cNvPr>
          <p:cNvSpPr/>
          <p:nvPr/>
        </p:nvSpPr>
        <p:spPr>
          <a:xfrm>
            <a:off x="0" y="1"/>
            <a:ext cx="12192000" cy="6858000"/>
          </a:xfrm>
          <a:prstGeom prst="rect">
            <a:avLst/>
          </a:prstGeom>
          <a:solidFill>
            <a:schemeClr val="tx1">
              <a:alpha val="6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6AA74E0-8605-1607-CE72-316CE1CCA980}"/>
              </a:ext>
            </a:extLst>
          </p:cNvPr>
          <p:cNvPicPr>
            <a:picLocks noChangeAspect="1"/>
          </p:cNvPicPr>
          <p:nvPr/>
        </p:nvPicPr>
        <p:blipFill>
          <a:blip r:embed="rId5"/>
          <a:stretch>
            <a:fillRect/>
          </a:stretch>
        </p:blipFill>
        <p:spPr>
          <a:xfrm>
            <a:off x="3071812" y="1266825"/>
            <a:ext cx="6048375" cy="4324350"/>
          </a:xfrm>
          <a:prstGeom prst="rect">
            <a:avLst/>
          </a:prstGeom>
        </p:spPr>
      </p:pic>
      <p:sp>
        <p:nvSpPr>
          <p:cNvPr id="10" name="Rectangle 9">
            <a:extLst>
              <a:ext uri="{FF2B5EF4-FFF2-40B4-BE49-F238E27FC236}">
                <a16:creationId xmlns:a16="http://schemas.microsoft.com/office/drawing/2014/main" id="{8E82552B-948C-13BA-D463-89BA40350C4B}"/>
              </a:ext>
            </a:extLst>
          </p:cNvPr>
          <p:cNvSpPr/>
          <p:nvPr/>
        </p:nvSpPr>
        <p:spPr>
          <a:xfrm>
            <a:off x="6209415" y="1477926"/>
            <a:ext cx="2636873" cy="5605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accent1">
                    <a:lumMod val="90000"/>
                    <a:lumOff val="10000"/>
                  </a:schemeClr>
                </a:solidFill>
              </a:rPr>
              <a:t>AirWays</a:t>
            </a:r>
            <a:r>
              <a:rPr lang="en-US" sz="2800" b="1" dirty="0">
                <a:solidFill>
                  <a:schemeClr val="accent1">
                    <a:lumMod val="90000"/>
                    <a:lumOff val="10000"/>
                  </a:schemeClr>
                </a:solidFill>
              </a:rPr>
              <a:t> Airlines</a:t>
            </a:r>
          </a:p>
        </p:txBody>
      </p:sp>
      <p:sp>
        <p:nvSpPr>
          <p:cNvPr id="11" name="Rectangle 10">
            <a:extLst>
              <a:ext uri="{FF2B5EF4-FFF2-40B4-BE49-F238E27FC236}">
                <a16:creationId xmlns:a16="http://schemas.microsoft.com/office/drawing/2014/main" id="{B73EF70F-316E-808D-5CED-24FF43F9E10E}"/>
              </a:ext>
            </a:extLst>
          </p:cNvPr>
          <p:cNvSpPr/>
          <p:nvPr/>
        </p:nvSpPr>
        <p:spPr>
          <a:xfrm>
            <a:off x="6309701" y="2319064"/>
            <a:ext cx="2387727" cy="48278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solidFill>
                  <a:schemeClr val="tx2"/>
                </a:solidFill>
                <a:latin typeface="Inter" panose="02000503000000020004" pitchFamily="2" charset="0"/>
                <a:ea typeface="Inter" panose="02000503000000020004" pitchFamily="2" charset="0"/>
              </a:rPr>
              <a:t>About </a:t>
            </a:r>
            <a:r>
              <a:rPr lang="en-IN" sz="2000" dirty="0" err="1">
                <a:solidFill>
                  <a:schemeClr val="tx2"/>
                </a:solidFill>
                <a:latin typeface="Inter" panose="02000503000000020004" pitchFamily="2" charset="0"/>
                <a:ea typeface="Inter" panose="02000503000000020004" pitchFamily="2" charset="0"/>
              </a:rPr>
              <a:t>AirWays</a:t>
            </a:r>
            <a:endParaRPr lang="en-US" sz="2000" dirty="0">
              <a:solidFill>
                <a:schemeClr val="tx2"/>
              </a:solidFill>
              <a:latin typeface="Inter" panose="02000503000000020004" pitchFamily="2" charset="0"/>
              <a:ea typeface="Inter" panose="02000503000000020004" pitchFamily="2" charset="0"/>
            </a:endParaRPr>
          </a:p>
        </p:txBody>
      </p:sp>
    </p:spTree>
    <p:custDataLst>
      <p:tags r:id="rId1"/>
    </p:custDataLst>
    <p:extLst>
      <p:ext uri="{BB962C8B-B14F-4D97-AF65-F5344CB8AC3E}">
        <p14:creationId xmlns:p14="http://schemas.microsoft.com/office/powerpoint/2010/main" val="1820355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A23E791-F148-020A-B540-7733029B9C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827" b="479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338CDD06-0E2C-5888-DADC-33BB8AEC5417}"/>
              </a:ext>
            </a:extLst>
          </p:cNvPr>
          <p:cNvSpPr txBox="1">
            <a:spLocks/>
          </p:cNvSpPr>
          <p:nvPr/>
        </p:nvSpPr>
        <p:spPr>
          <a:xfrm>
            <a:off x="174136" y="295877"/>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b="1" dirty="0">
                <a:latin typeface="Inter" panose="02000503000000020004" pitchFamily="2" charset="0"/>
                <a:ea typeface="Inter" panose="02000503000000020004" pitchFamily="2" charset="0"/>
              </a:rPr>
              <a:t>Course Objectives</a:t>
            </a:r>
            <a:endParaRPr lang="en-US" sz="2800" b="1" dirty="0">
              <a:latin typeface="Inter" panose="02000503000000020004" pitchFamily="2" charset="0"/>
              <a:ea typeface="Inter" panose="02000503000000020004" pitchFamily="2" charset="0"/>
            </a:endParaRPr>
          </a:p>
        </p:txBody>
      </p:sp>
      <p:sp>
        <p:nvSpPr>
          <p:cNvPr id="3" name="TextBox 2">
            <a:extLst>
              <a:ext uri="{FF2B5EF4-FFF2-40B4-BE49-F238E27FC236}">
                <a16:creationId xmlns:a16="http://schemas.microsoft.com/office/drawing/2014/main" id="{149245AE-A086-E66E-DCD1-DCBC94FE5713}"/>
              </a:ext>
            </a:extLst>
          </p:cNvPr>
          <p:cNvSpPr txBox="1"/>
          <p:nvPr/>
        </p:nvSpPr>
        <p:spPr>
          <a:xfrm>
            <a:off x="2431031" y="1586169"/>
            <a:ext cx="7796508" cy="2585323"/>
          </a:xfrm>
          <a:prstGeom prst="rect">
            <a:avLst/>
          </a:prstGeom>
          <a:noFill/>
        </p:spPr>
        <p:txBody>
          <a:bodyPr wrap="square" lIns="91440" tIns="45720" rIns="91440" bIns="45720" rtlCol="0" anchor="t">
            <a:spAutoFit/>
          </a:bodyPr>
          <a:lstStyle/>
          <a:p>
            <a:r>
              <a:rPr lang="en-IN" i="1" dirty="0">
                <a:cs typeface="Calibri" panose="020F0502020204030204"/>
              </a:rPr>
              <a:t>Along the journey, you will learn more about...</a:t>
            </a:r>
          </a:p>
          <a:p>
            <a:endParaRPr lang="en-IN" i="1" dirty="0">
              <a:cs typeface="Calibri" panose="020F0502020204030204"/>
            </a:endParaRPr>
          </a:p>
          <a:p>
            <a:pPr marL="285750" indent="-285750">
              <a:buFont typeface="Arial" panose="020B0604020202020204" pitchFamily="34" charset="0"/>
              <a:buChar char="•"/>
            </a:pPr>
            <a:r>
              <a:rPr lang="en-IN" dirty="0"/>
              <a:t>Who we are and what we do </a:t>
            </a:r>
          </a:p>
          <a:p>
            <a:pPr marL="285750" indent="-285750">
              <a:buFont typeface="Arial" panose="020B0604020202020204" pitchFamily="34" charset="0"/>
              <a:buChar char="•"/>
            </a:pPr>
            <a:r>
              <a:rPr lang="en-IN" dirty="0"/>
              <a:t>Our 5 major operating segments </a:t>
            </a:r>
          </a:p>
          <a:p>
            <a:pPr marL="285750" indent="-285750">
              <a:buFont typeface="Arial" panose="020B0604020202020204" pitchFamily="34" charset="0"/>
              <a:buChar char="•"/>
            </a:pPr>
            <a:r>
              <a:rPr lang="en-IN" dirty="0"/>
              <a:t>Personal Development Plan (PDP)</a:t>
            </a:r>
          </a:p>
          <a:p>
            <a:pPr marL="285750" indent="-285750">
              <a:buFont typeface="Arial" panose="020B0604020202020204" pitchFamily="34" charset="0"/>
              <a:buChar char="•"/>
            </a:pPr>
            <a:r>
              <a:rPr lang="en-IN" dirty="0"/>
              <a:t>Leadership competencies</a:t>
            </a:r>
          </a:p>
          <a:p>
            <a:pPr marL="285750" indent="-285750">
              <a:buFont typeface="Arial" panose="020B0604020202020204" pitchFamily="34" charset="0"/>
              <a:buChar char="•"/>
            </a:pPr>
            <a:r>
              <a:rPr lang="en-IN" dirty="0"/>
              <a:t>S.M.A.R.T. goals</a:t>
            </a:r>
          </a:p>
          <a:p>
            <a:pPr marL="285750" indent="-285750">
              <a:buFont typeface="Arial" panose="020B0604020202020204" pitchFamily="34" charset="0"/>
              <a:buChar char="•"/>
            </a:pPr>
            <a:r>
              <a:rPr lang="en-IN" dirty="0"/>
              <a:t>Learning Opportunities at </a:t>
            </a:r>
            <a:r>
              <a:rPr lang="en-IN" dirty="0" err="1"/>
              <a:t>AirWays</a:t>
            </a:r>
            <a:endParaRPr lang="en-IN" dirty="0">
              <a:cs typeface="Calibri"/>
            </a:endParaRPr>
          </a:p>
          <a:p>
            <a:endParaRPr lang="en-US" dirty="0"/>
          </a:p>
        </p:txBody>
      </p:sp>
      <p:pic>
        <p:nvPicPr>
          <p:cNvPr id="4" name="Picture 3">
            <a:extLst>
              <a:ext uri="{FF2B5EF4-FFF2-40B4-BE49-F238E27FC236}">
                <a16:creationId xmlns:a16="http://schemas.microsoft.com/office/drawing/2014/main" id="{1AABA04F-182F-39AD-31A8-DCC33EF2F1D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9753600" y="3623799"/>
            <a:ext cx="2225040" cy="3097312"/>
          </a:xfrm>
          <a:prstGeom prst="rect">
            <a:avLst/>
          </a:prstGeom>
          <a:effectLst>
            <a:outerShdw blurRad="63500" sx="102000" sy="102000" algn="ctr" rotWithShape="0">
              <a:prstClr val="black">
                <a:alpha val="40000"/>
              </a:prstClr>
            </a:outerShdw>
          </a:effectLst>
        </p:spPr>
      </p:pic>
    </p:spTree>
    <p:custDataLst>
      <p:tags r:id="rId1"/>
    </p:custDataLst>
    <p:extLst>
      <p:ext uri="{BB962C8B-B14F-4D97-AF65-F5344CB8AC3E}">
        <p14:creationId xmlns:p14="http://schemas.microsoft.com/office/powerpoint/2010/main" val="226295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E0640FD-49FE-733C-E56F-A588E55EEFEA}"/>
              </a:ext>
            </a:extLst>
          </p:cNvPr>
          <p:cNvPicPr>
            <a:picLocks noChangeAspect="1"/>
          </p:cNvPicPr>
          <p:nvPr/>
        </p:nvPicPr>
        <p:blipFill>
          <a:blip r:embed="rId4"/>
          <a:stretch>
            <a:fillRect/>
          </a:stretch>
        </p:blipFill>
        <p:spPr>
          <a:xfrm>
            <a:off x="0" y="11959"/>
            <a:ext cx="12192000" cy="6834081"/>
          </a:xfrm>
          <a:prstGeom prst="rect">
            <a:avLst/>
          </a:prstGeom>
        </p:spPr>
      </p:pic>
    </p:spTree>
    <p:custDataLst>
      <p:tags r:id="rId1"/>
    </p:custDataLst>
    <p:extLst>
      <p:ext uri="{BB962C8B-B14F-4D97-AF65-F5344CB8AC3E}">
        <p14:creationId xmlns:p14="http://schemas.microsoft.com/office/powerpoint/2010/main" val="123114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50E59EE-AC3A-C675-45BD-891E6707FA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338CDD06-0E2C-5888-DADC-33BB8AEC5417}"/>
              </a:ext>
            </a:extLst>
          </p:cNvPr>
          <p:cNvSpPr txBox="1">
            <a:spLocks/>
          </p:cNvSpPr>
          <p:nvPr/>
        </p:nvSpPr>
        <p:spPr>
          <a:xfrm>
            <a:off x="2490193" y="173664"/>
            <a:ext cx="6423714"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800" b="1" dirty="0">
                <a:latin typeface="Inter" panose="02000503000000020004" pitchFamily="2" charset="0"/>
                <a:ea typeface="Inter" panose="02000503000000020004" pitchFamily="2" charset="0"/>
              </a:rPr>
              <a:t>Module Objectives</a:t>
            </a:r>
            <a:endParaRPr lang="en-US" sz="2800" b="1" dirty="0">
              <a:latin typeface="Inter" panose="02000503000000020004" pitchFamily="2" charset="0"/>
              <a:ea typeface="Inter" panose="02000503000000020004" pitchFamily="2" charset="0"/>
            </a:endParaRPr>
          </a:p>
        </p:txBody>
      </p:sp>
      <p:sp>
        <p:nvSpPr>
          <p:cNvPr id="3" name="TextBox 2">
            <a:extLst>
              <a:ext uri="{FF2B5EF4-FFF2-40B4-BE49-F238E27FC236}">
                <a16:creationId xmlns:a16="http://schemas.microsoft.com/office/drawing/2014/main" id="{149245AE-A086-E66E-DCD1-DCBC94FE5713}"/>
              </a:ext>
            </a:extLst>
          </p:cNvPr>
          <p:cNvSpPr txBox="1"/>
          <p:nvPr/>
        </p:nvSpPr>
        <p:spPr>
          <a:xfrm>
            <a:off x="2580133" y="1330181"/>
            <a:ext cx="6534069" cy="341632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IN" dirty="0">
              <a:solidFill>
                <a:schemeClr val="bg1"/>
              </a:solidFill>
            </a:endParaRPr>
          </a:p>
          <a:p>
            <a:pPr marL="285750" indent="-285750">
              <a:buFont typeface="Arial" panose="020B0604020202020204" pitchFamily="34" charset="0"/>
              <a:buChar char="•"/>
            </a:pPr>
            <a:r>
              <a:rPr lang="en-IN" dirty="0">
                <a:solidFill>
                  <a:schemeClr val="bg1"/>
                </a:solidFill>
              </a:rPr>
              <a:t>Understand what is </a:t>
            </a:r>
            <a:r>
              <a:rPr lang="en-IN" dirty="0" err="1">
                <a:solidFill>
                  <a:schemeClr val="bg1"/>
                </a:solidFill>
              </a:rPr>
              <a:t>AirWays</a:t>
            </a:r>
            <a:r>
              <a:rPr lang="en-IN" dirty="0">
                <a:solidFill>
                  <a:schemeClr val="bg1"/>
                </a:solidFill>
              </a:rPr>
              <a:t>, what we do and our global footprint</a:t>
            </a:r>
            <a:endParaRPr lang="en-IN" dirty="0">
              <a:solidFill>
                <a:schemeClr val="bg1"/>
              </a:solidFill>
              <a:cs typeface="Calibri"/>
            </a:endParaRPr>
          </a:p>
          <a:p>
            <a:pPr marL="285750" indent="-285750">
              <a:buFont typeface="Arial" panose="020B0604020202020204" pitchFamily="34" charset="0"/>
              <a:buChar char="•"/>
            </a:pPr>
            <a:endParaRPr lang="en-IN" dirty="0">
              <a:solidFill>
                <a:schemeClr val="bg1"/>
              </a:solidFill>
            </a:endParaRPr>
          </a:p>
          <a:p>
            <a:pPr marL="285750" indent="-285750">
              <a:buFont typeface="Arial" panose="020B0604020202020204" pitchFamily="34" charset="0"/>
              <a:buChar char="•"/>
            </a:pPr>
            <a:r>
              <a:rPr lang="en-IN" dirty="0">
                <a:solidFill>
                  <a:schemeClr val="bg1"/>
                </a:solidFill>
              </a:rPr>
              <a:t>Understanding our Values</a:t>
            </a:r>
            <a:endParaRPr lang="en-IN" dirty="0">
              <a:solidFill>
                <a:schemeClr val="bg1"/>
              </a:solidFill>
              <a:cs typeface="Calibri"/>
            </a:endParaRPr>
          </a:p>
          <a:p>
            <a:pPr marL="285750" indent="-285750">
              <a:buFont typeface="Arial" panose="020B0604020202020204" pitchFamily="34" charset="0"/>
              <a:buChar char="•"/>
            </a:pPr>
            <a:endParaRPr lang="en-IN" dirty="0">
              <a:solidFill>
                <a:schemeClr val="bg1"/>
              </a:solidFill>
            </a:endParaRPr>
          </a:p>
          <a:p>
            <a:pPr marL="285750" indent="-285750">
              <a:buFont typeface="Arial" panose="020B0604020202020204" pitchFamily="34" charset="0"/>
              <a:buChar char="•"/>
            </a:pPr>
            <a:r>
              <a:rPr lang="en-IN" dirty="0">
                <a:solidFill>
                  <a:schemeClr val="bg1"/>
                </a:solidFill>
              </a:rPr>
              <a:t>5 major operating segments at </a:t>
            </a:r>
            <a:r>
              <a:rPr lang="en-IN" dirty="0" err="1">
                <a:solidFill>
                  <a:schemeClr val="bg1"/>
                </a:solidFill>
              </a:rPr>
              <a:t>AirWays</a:t>
            </a:r>
            <a:endParaRPr lang="en-IN" dirty="0">
              <a:solidFill>
                <a:schemeClr val="bg1"/>
              </a:solidFill>
              <a:cs typeface="Calibri"/>
            </a:endParaRPr>
          </a:p>
          <a:p>
            <a:pPr marL="285750" indent="-285750">
              <a:buFont typeface="Arial" panose="020B0604020202020204" pitchFamily="34" charset="0"/>
              <a:buChar char="•"/>
            </a:pPr>
            <a:endParaRPr lang="en-IN" dirty="0">
              <a:solidFill>
                <a:schemeClr val="bg1"/>
              </a:solidFill>
            </a:endParaRPr>
          </a:p>
          <a:p>
            <a:pPr marL="285750" indent="-285750">
              <a:buFont typeface="Arial" panose="020B0604020202020204" pitchFamily="34" charset="0"/>
              <a:buChar char="•"/>
            </a:pPr>
            <a:r>
              <a:rPr lang="en-IN" dirty="0">
                <a:solidFill>
                  <a:schemeClr val="bg1"/>
                </a:solidFill>
              </a:rPr>
              <a:t>Learn about our unique business model approach</a:t>
            </a:r>
            <a:endParaRPr lang="en-IN" dirty="0">
              <a:solidFill>
                <a:schemeClr val="bg1"/>
              </a:solidFill>
              <a:cs typeface="Calibri"/>
            </a:endParaRPr>
          </a:p>
          <a:p>
            <a:pPr marL="285750" indent="-285750">
              <a:buFont typeface="Arial" panose="020B0604020202020204" pitchFamily="34" charset="0"/>
              <a:buChar char="•"/>
            </a:pPr>
            <a:endParaRPr lang="en-IN" dirty="0">
              <a:solidFill>
                <a:schemeClr val="bg1"/>
              </a:solidFill>
            </a:endParaRPr>
          </a:p>
          <a:p>
            <a:pPr marL="285750" indent="-285750">
              <a:buFont typeface="Arial" panose="020B0604020202020204" pitchFamily="34" charset="0"/>
              <a:buChar char="•"/>
            </a:pPr>
            <a:r>
              <a:rPr lang="en-IN" dirty="0">
                <a:solidFill>
                  <a:schemeClr val="bg1"/>
                </a:solidFill>
              </a:rPr>
              <a:t>Discuss the history and evolution of </a:t>
            </a:r>
            <a:r>
              <a:rPr lang="en-IN" dirty="0" err="1">
                <a:solidFill>
                  <a:schemeClr val="bg1"/>
                </a:solidFill>
              </a:rPr>
              <a:t>AirWays</a:t>
            </a:r>
            <a:r>
              <a:rPr lang="en-IN" dirty="0">
                <a:solidFill>
                  <a:schemeClr val="bg1"/>
                </a:solidFill>
              </a:rPr>
              <a:t> Airlines</a:t>
            </a:r>
            <a:endParaRPr lang="en-IN" dirty="0">
              <a:solidFill>
                <a:schemeClr val="bg1"/>
              </a:solidFill>
              <a:cs typeface="Calibri"/>
            </a:endParaRPr>
          </a:p>
          <a:p>
            <a:endParaRPr lang="en-IN" dirty="0">
              <a:solidFill>
                <a:schemeClr val="bg1"/>
              </a:solidFill>
            </a:endParaRPr>
          </a:p>
        </p:txBody>
      </p:sp>
      <p:pic>
        <p:nvPicPr>
          <p:cNvPr id="2" name="Picture 1">
            <a:extLst>
              <a:ext uri="{FF2B5EF4-FFF2-40B4-BE49-F238E27FC236}">
                <a16:creationId xmlns:a16="http://schemas.microsoft.com/office/drawing/2014/main" id="{55833C2B-AA1A-B088-6FA1-AF044527BDF7}"/>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0" y="3370385"/>
            <a:ext cx="2580133" cy="3591611"/>
          </a:xfrm>
          <a:prstGeom prst="rect">
            <a:avLst/>
          </a:prstGeom>
          <a:effectLst>
            <a:outerShdw blurRad="63500" sx="102000" sy="102000" algn="ctr" rotWithShape="0">
              <a:prstClr val="black">
                <a:alpha val="40000"/>
              </a:prstClr>
            </a:outerShdw>
          </a:effectLst>
        </p:spPr>
      </p:pic>
    </p:spTree>
    <p:custDataLst>
      <p:tags r:id="rId1"/>
    </p:custDataLst>
    <p:extLst>
      <p:ext uri="{BB962C8B-B14F-4D97-AF65-F5344CB8AC3E}">
        <p14:creationId xmlns:p14="http://schemas.microsoft.com/office/powerpoint/2010/main" val="1509744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306440A-3100-C4A6-7BA7-B5E5E69BAC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329" t="21744" r="13987" b="19744"/>
          <a:stretch/>
        </p:blipFill>
        <p:spPr bwMode="auto">
          <a:xfrm>
            <a:off x="1569720" y="1560477"/>
            <a:ext cx="8856182" cy="452722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3F3F72AA-36EE-D968-9B35-31B8E03FCF74}"/>
              </a:ext>
            </a:extLst>
          </p:cNvPr>
          <p:cNvSpPr txBox="1">
            <a:spLocks/>
          </p:cNvSpPr>
          <p:nvPr/>
        </p:nvSpPr>
        <p:spPr>
          <a:xfrm>
            <a:off x="1758553" y="601304"/>
            <a:ext cx="8998366" cy="63727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About </a:t>
            </a:r>
            <a:r>
              <a:rPr lang="en-IN" sz="2800" dirty="0" err="1">
                <a:solidFill>
                  <a:schemeClr val="tx2"/>
                </a:solidFill>
                <a:latin typeface="Inter" panose="02000503000000020004" pitchFamily="2" charset="0"/>
                <a:ea typeface="Inter" panose="02000503000000020004" pitchFamily="2" charset="0"/>
              </a:rPr>
              <a:t>AirWays</a:t>
            </a:r>
            <a:endParaRPr lang="en-US" sz="2800" dirty="0">
              <a:solidFill>
                <a:schemeClr val="tx2"/>
              </a:solidFill>
              <a:latin typeface="Inter" panose="02000503000000020004" pitchFamily="2" charset="0"/>
              <a:ea typeface="Inter" panose="02000503000000020004" pitchFamily="2" charset="0"/>
            </a:endParaRPr>
          </a:p>
        </p:txBody>
      </p:sp>
      <p:pic>
        <p:nvPicPr>
          <p:cNvPr id="7" name="Graphic 6" descr="Marker">
            <a:extLst>
              <a:ext uri="{FF2B5EF4-FFF2-40B4-BE49-F238E27FC236}">
                <a16:creationId xmlns:a16="http://schemas.microsoft.com/office/drawing/2014/main" id="{4376A075-DBA7-F1DA-02D9-C7DAFECC6C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19584" y="4734855"/>
            <a:ext cx="597717" cy="583610"/>
          </a:xfrm>
          <a:prstGeom prst="rect">
            <a:avLst/>
          </a:prstGeom>
        </p:spPr>
      </p:pic>
      <p:sp>
        <p:nvSpPr>
          <p:cNvPr id="9" name="TextBox 8">
            <a:extLst>
              <a:ext uri="{FF2B5EF4-FFF2-40B4-BE49-F238E27FC236}">
                <a16:creationId xmlns:a16="http://schemas.microsoft.com/office/drawing/2014/main" id="{E071C6DC-1C82-AC35-F4A5-C701840339E5}"/>
              </a:ext>
            </a:extLst>
          </p:cNvPr>
          <p:cNvSpPr txBox="1"/>
          <p:nvPr/>
        </p:nvSpPr>
        <p:spPr>
          <a:xfrm>
            <a:off x="1801044" y="4053994"/>
            <a:ext cx="1632466" cy="738664"/>
          </a:xfrm>
          <a:prstGeom prst="rect">
            <a:avLst/>
          </a:prstGeom>
          <a:noFill/>
        </p:spPr>
        <p:txBody>
          <a:bodyPr wrap="square">
            <a:spAutoFit/>
          </a:bodyPr>
          <a:lstStyle/>
          <a:p>
            <a:pPr algn="ctr"/>
            <a:r>
              <a:rPr lang="en-US" sz="1400" b="1" dirty="0"/>
              <a:t>Module Introduction: Virtual Tour</a:t>
            </a:r>
          </a:p>
        </p:txBody>
      </p:sp>
      <p:pic>
        <p:nvPicPr>
          <p:cNvPr id="11" name="Graphic 10" descr="Marker">
            <a:extLst>
              <a:ext uri="{FF2B5EF4-FFF2-40B4-BE49-F238E27FC236}">
                <a16:creationId xmlns:a16="http://schemas.microsoft.com/office/drawing/2014/main" id="{57378692-2DD3-558A-B134-E5397292A6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68080" y="4174226"/>
            <a:ext cx="597717" cy="583610"/>
          </a:xfrm>
          <a:prstGeom prst="rect">
            <a:avLst/>
          </a:prstGeom>
        </p:spPr>
      </p:pic>
      <p:sp>
        <p:nvSpPr>
          <p:cNvPr id="12" name="TextBox 11">
            <a:extLst>
              <a:ext uri="{FF2B5EF4-FFF2-40B4-BE49-F238E27FC236}">
                <a16:creationId xmlns:a16="http://schemas.microsoft.com/office/drawing/2014/main" id="{B2FF766C-C0BD-82C6-EF64-43FBD9F48DDB}"/>
              </a:ext>
            </a:extLst>
          </p:cNvPr>
          <p:cNvSpPr txBox="1"/>
          <p:nvPr/>
        </p:nvSpPr>
        <p:spPr>
          <a:xfrm>
            <a:off x="3451700" y="3875950"/>
            <a:ext cx="1034229" cy="307777"/>
          </a:xfrm>
          <a:prstGeom prst="rect">
            <a:avLst/>
          </a:prstGeom>
          <a:noFill/>
        </p:spPr>
        <p:txBody>
          <a:bodyPr wrap="square">
            <a:spAutoFit/>
          </a:bodyPr>
          <a:lstStyle/>
          <a:p>
            <a:pPr algn="ctr"/>
            <a:r>
              <a:rPr lang="en-US" sz="1400" dirty="0"/>
              <a:t>Values</a:t>
            </a:r>
          </a:p>
        </p:txBody>
      </p:sp>
      <p:pic>
        <p:nvPicPr>
          <p:cNvPr id="13" name="Graphic 12" descr="Marker">
            <a:extLst>
              <a:ext uri="{FF2B5EF4-FFF2-40B4-BE49-F238E27FC236}">
                <a16:creationId xmlns:a16="http://schemas.microsoft.com/office/drawing/2014/main" id="{4B847550-D08B-DDE0-825E-CA071BF630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89539" y="3893032"/>
            <a:ext cx="597718" cy="583610"/>
          </a:xfrm>
          <a:prstGeom prst="rect">
            <a:avLst/>
          </a:prstGeom>
        </p:spPr>
      </p:pic>
      <p:sp>
        <p:nvSpPr>
          <p:cNvPr id="15" name="TextBox 14">
            <a:extLst>
              <a:ext uri="{FF2B5EF4-FFF2-40B4-BE49-F238E27FC236}">
                <a16:creationId xmlns:a16="http://schemas.microsoft.com/office/drawing/2014/main" id="{6CAF1D73-728D-EC61-6B6A-29DD96534D0F}"/>
              </a:ext>
            </a:extLst>
          </p:cNvPr>
          <p:cNvSpPr txBox="1"/>
          <p:nvPr/>
        </p:nvSpPr>
        <p:spPr>
          <a:xfrm>
            <a:off x="4581393" y="3365578"/>
            <a:ext cx="1144135" cy="523220"/>
          </a:xfrm>
          <a:prstGeom prst="rect">
            <a:avLst/>
          </a:prstGeom>
          <a:noFill/>
        </p:spPr>
        <p:txBody>
          <a:bodyPr wrap="square">
            <a:spAutoFit/>
          </a:bodyPr>
          <a:lstStyle/>
          <a:p>
            <a:pPr algn="ctr"/>
            <a:r>
              <a:rPr lang="en-US" sz="1400" dirty="0"/>
              <a:t>Global Footprint</a:t>
            </a:r>
          </a:p>
        </p:txBody>
      </p:sp>
      <p:pic>
        <p:nvPicPr>
          <p:cNvPr id="18" name="Graphic 17" descr="Marker">
            <a:extLst>
              <a:ext uri="{FF2B5EF4-FFF2-40B4-BE49-F238E27FC236}">
                <a16:creationId xmlns:a16="http://schemas.microsoft.com/office/drawing/2014/main" id="{A6CD70FA-107F-FCBC-CFC6-3B1014595FD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2820" y="3791180"/>
            <a:ext cx="597717" cy="583610"/>
          </a:xfrm>
          <a:prstGeom prst="rect">
            <a:avLst/>
          </a:prstGeom>
        </p:spPr>
      </p:pic>
      <p:pic>
        <p:nvPicPr>
          <p:cNvPr id="22" name="Graphic 21" descr="Marker">
            <a:extLst>
              <a:ext uri="{FF2B5EF4-FFF2-40B4-BE49-F238E27FC236}">
                <a16:creationId xmlns:a16="http://schemas.microsoft.com/office/drawing/2014/main" id="{39207E93-608F-157A-1557-A081CC20D3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11367" y="2565080"/>
            <a:ext cx="597717" cy="583610"/>
          </a:xfrm>
          <a:prstGeom prst="rect">
            <a:avLst/>
          </a:prstGeom>
        </p:spPr>
      </p:pic>
      <p:sp>
        <p:nvSpPr>
          <p:cNvPr id="25" name="TextBox 24">
            <a:extLst>
              <a:ext uri="{FF2B5EF4-FFF2-40B4-BE49-F238E27FC236}">
                <a16:creationId xmlns:a16="http://schemas.microsoft.com/office/drawing/2014/main" id="{3321363B-CA76-D204-2286-A4AC834D4405}"/>
              </a:ext>
            </a:extLst>
          </p:cNvPr>
          <p:cNvSpPr txBox="1"/>
          <p:nvPr/>
        </p:nvSpPr>
        <p:spPr>
          <a:xfrm>
            <a:off x="6417340" y="2088876"/>
            <a:ext cx="159525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Unique Business Model Approach</a:t>
            </a:r>
          </a:p>
        </p:txBody>
      </p:sp>
      <p:pic>
        <p:nvPicPr>
          <p:cNvPr id="28" name="Graphic 27" descr="Marker">
            <a:extLst>
              <a:ext uri="{FF2B5EF4-FFF2-40B4-BE49-F238E27FC236}">
                <a16:creationId xmlns:a16="http://schemas.microsoft.com/office/drawing/2014/main" id="{2E2B4DB8-9771-DFCB-7454-FDA3E4FDDA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7172" y="3962223"/>
            <a:ext cx="597717" cy="583610"/>
          </a:xfrm>
          <a:prstGeom prst="rect">
            <a:avLst/>
          </a:prstGeom>
        </p:spPr>
      </p:pic>
      <p:sp>
        <p:nvSpPr>
          <p:cNvPr id="31" name="TextBox 30">
            <a:extLst>
              <a:ext uri="{FF2B5EF4-FFF2-40B4-BE49-F238E27FC236}">
                <a16:creationId xmlns:a16="http://schemas.microsoft.com/office/drawing/2014/main" id="{49EEB654-C76D-73E2-F892-BE729F0C722C}"/>
              </a:ext>
            </a:extLst>
          </p:cNvPr>
          <p:cNvSpPr txBox="1"/>
          <p:nvPr/>
        </p:nvSpPr>
        <p:spPr>
          <a:xfrm>
            <a:off x="8248829" y="2785334"/>
            <a:ext cx="1517873" cy="523220"/>
          </a:xfrm>
          <a:prstGeom prst="rect">
            <a:avLst/>
          </a:prstGeom>
          <a:noFill/>
        </p:spPr>
        <p:txBody>
          <a:bodyPr wrap="square">
            <a:noAutofit/>
          </a:bodyPr>
          <a:lstStyle/>
          <a:p>
            <a:pPr algn="ctr"/>
            <a:r>
              <a:rPr lang="en-US" sz="1400" dirty="0"/>
              <a:t>History and Evolution</a:t>
            </a:r>
          </a:p>
        </p:txBody>
      </p:sp>
      <p:pic>
        <p:nvPicPr>
          <p:cNvPr id="33" name="Graphic 32" descr="Marker">
            <a:extLst>
              <a:ext uri="{FF2B5EF4-FFF2-40B4-BE49-F238E27FC236}">
                <a16:creationId xmlns:a16="http://schemas.microsoft.com/office/drawing/2014/main" id="{8ED911B9-E723-2492-C932-3CA41BBEAB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85759" y="3223693"/>
            <a:ext cx="597717" cy="583610"/>
          </a:xfrm>
          <a:prstGeom prst="rect">
            <a:avLst/>
          </a:prstGeom>
        </p:spPr>
      </p:pic>
      <p:sp>
        <p:nvSpPr>
          <p:cNvPr id="34" name="TextBox 33">
            <a:extLst>
              <a:ext uri="{FF2B5EF4-FFF2-40B4-BE49-F238E27FC236}">
                <a16:creationId xmlns:a16="http://schemas.microsoft.com/office/drawing/2014/main" id="{A1297665-8D46-0FCC-993B-E89283025A70}"/>
              </a:ext>
            </a:extLst>
          </p:cNvPr>
          <p:cNvSpPr txBox="1"/>
          <p:nvPr/>
        </p:nvSpPr>
        <p:spPr>
          <a:xfrm>
            <a:off x="6588666" y="4563891"/>
            <a:ext cx="1569073" cy="523220"/>
          </a:xfrm>
          <a:prstGeom prst="rect">
            <a:avLst/>
          </a:prstGeom>
          <a:noFill/>
        </p:spPr>
        <p:txBody>
          <a:bodyPr wrap="square">
            <a:spAutoFit/>
          </a:bodyPr>
          <a:lstStyle/>
          <a:p>
            <a:pPr algn="ctr"/>
            <a:r>
              <a:rPr lang="en-US" sz="1400" dirty="0"/>
              <a:t>Major Footprints In India</a:t>
            </a:r>
          </a:p>
        </p:txBody>
      </p:sp>
      <p:sp>
        <p:nvSpPr>
          <p:cNvPr id="37" name="Rectangle 36">
            <a:extLst>
              <a:ext uri="{FF2B5EF4-FFF2-40B4-BE49-F238E27FC236}">
                <a16:creationId xmlns:a16="http://schemas.microsoft.com/office/drawing/2014/main" id="{C7E60605-9DEB-1690-5B23-1FF2B962ADCE}"/>
              </a:ext>
            </a:extLst>
          </p:cNvPr>
          <p:cNvSpPr/>
          <p:nvPr/>
        </p:nvSpPr>
        <p:spPr>
          <a:xfrm>
            <a:off x="6000487" y="1558449"/>
            <a:ext cx="81191" cy="4527227"/>
          </a:xfrm>
          <a:prstGeom prst="rect">
            <a:avLst/>
          </a:prstGeom>
          <a:solidFill>
            <a:srgbClr val="FFFFF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79BDA8E8-B562-9DB8-CA80-55C0EA0FF3B1}"/>
              </a:ext>
            </a:extLst>
          </p:cNvPr>
          <p:cNvSpPr txBox="1"/>
          <p:nvPr/>
        </p:nvSpPr>
        <p:spPr>
          <a:xfrm>
            <a:off x="5631836" y="3342326"/>
            <a:ext cx="1494745" cy="534663"/>
          </a:xfrm>
          <a:prstGeom prst="rect">
            <a:avLst/>
          </a:prstGeom>
          <a:solidFill>
            <a:schemeClr val="bg1"/>
          </a:solidFill>
        </p:spPr>
        <p:txBody>
          <a:bodyPr wrap="square">
            <a:noAutofit/>
          </a:bodyPr>
          <a:lstStyle/>
          <a:p>
            <a:pPr algn="ctr"/>
            <a:r>
              <a:rPr lang="en-US" sz="1400" dirty="0"/>
              <a:t>Major Operating Segments</a:t>
            </a:r>
          </a:p>
        </p:txBody>
      </p:sp>
      <p:pic>
        <p:nvPicPr>
          <p:cNvPr id="39" name="Graphic 38" descr="Marker">
            <a:extLst>
              <a:ext uri="{FF2B5EF4-FFF2-40B4-BE49-F238E27FC236}">
                <a16:creationId xmlns:a16="http://schemas.microsoft.com/office/drawing/2014/main" id="{E8742F8F-6121-DA95-2A61-51CF4918CA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30531" y="5332979"/>
            <a:ext cx="597717" cy="583610"/>
          </a:xfrm>
          <a:prstGeom prst="rect">
            <a:avLst/>
          </a:prstGeom>
        </p:spPr>
      </p:pic>
      <p:sp>
        <p:nvSpPr>
          <p:cNvPr id="40" name="TextBox 39">
            <a:extLst>
              <a:ext uri="{FF2B5EF4-FFF2-40B4-BE49-F238E27FC236}">
                <a16:creationId xmlns:a16="http://schemas.microsoft.com/office/drawing/2014/main" id="{71C5AC4A-6533-63CA-AAD6-AFAB2CAA7E0D}"/>
              </a:ext>
            </a:extLst>
          </p:cNvPr>
          <p:cNvSpPr txBox="1"/>
          <p:nvPr/>
        </p:nvSpPr>
        <p:spPr>
          <a:xfrm>
            <a:off x="3912359" y="5394421"/>
            <a:ext cx="1520611" cy="307777"/>
          </a:xfrm>
          <a:prstGeom prst="rect">
            <a:avLst/>
          </a:prstGeom>
          <a:solidFill>
            <a:schemeClr val="bg1"/>
          </a:solidFill>
        </p:spPr>
        <p:txBody>
          <a:bodyPr wrap="square">
            <a:spAutoFit/>
          </a:bodyPr>
          <a:lstStyle/>
          <a:p>
            <a:pPr algn="ctr"/>
            <a:r>
              <a:rPr lang="en-US" sz="1400" dirty="0"/>
              <a:t>Accomplishments</a:t>
            </a:r>
          </a:p>
        </p:txBody>
      </p:sp>
    </p:spTree>
    <p:custDataLst>
      <p:tags r:id="rId1"/>
    </p:custDataLst>
    <p:extLst>
      <p:ext uri="{BB962C8B-B14F-4D97-AF65-F5344CB8AC3E}">
        <p14:creationId xmlns:p14="http://schemas.microsoft.com/office/powerpoint/2010/main" val="1258430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Mockup Of Aircraft Monitor On Cabin In Passenger Seat Plane Interior Stock  Photo - Download Image Now - iStock">
            <a:extLst>
              <a:ext uri="{FF2B5EF4-FFF2-40B4-BE49-F238E27FC236}">
                <a16:creationId xmlns:a16="http://schemas.microsoft.com/office/drawing/2014/main" id="{505C4D5F-8061-188C-57A2-D093190D73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20" t="29086" r="21885" b="7951"/>
          <a:stretch/>
        </p:blipFill>
        <p:spPr bwMode="auto">
          <a:xfrm>
            <a:off x="0" y="16964"/>
            <a:ext cx="12353002" cy="6841036"/>
          </a:xfrm>
          <a:prstGeom prst="rect">
            <a:avLst/>
          </a:prstGeom>
          <a:noFill/>
          <a:extLst>
            <a:ext uri="{909E8E84-426E-40DD-AFC4-6F175D3DCCD1}">
              <a14:hiddenFill xmlns:a14="http://schemas.microsoft.com/office/drawing/2010/main">
                <a:solidFill>
                  <a:srgbClr val="FFFFFF"/>
                </a:solidFill>
              </a14:hiddenFill>
            </a:ext>
          </a:extLst>
        </p:spPr>
      </p:pic>
      <p:pic>
        <p:nvPicPr>
          <p:cNvPr id="4" name="100EB369-DFF5-4F8D-1240-B8E4F8AB0657">
            <a:extLst>
              <a:ext uri="{FF2B5EF4-FFF2-40B4-BE49-F238E27FC236}">
                <a16:creationId xmlns:a16="http://schemas.microsoft.com/office/drawing/2014/main" id="{23A98EEB-B9A9-F6A9-28DB-7B666AC4AF08}"/>
              </a:ext>
            </a:extLst>
          </p:cNvPr>
          <p:cNvPicPr>
            <a:picLocks noChangeAspect="1"/>
          </p:cNvPicPr>
          <p:nvPr/>
        </p:nvPicPr>
        <p:blipFill>
          <a:blip r:embed="rId5" cstate="print">
            <a:extLst>
              <a:ext uri="{F378739F-90D7-4C2E-002A-3D443A569A88}"/>
            </a:extLst>
          </a:blip>
          <a:stretch>
            <a:fillRect/>
          </a:stretch>
        </p:blipFill>
        <p:spPr>
          <a:xfrm>
            <a:off x="2505910" y="1127853"/>
            <a:ext cx="7543645" cy="4636865"/>
          </a:xfrm>
          <a:prstGeom prst="rect">
            <a:avLst/>
          </a:prstGeom>
        </p:spPr>
      </p:pic>
      <p:sp>
        <p:nvSpPr>
          <p:cNvPr id="5" name="Rectangle 4">
            <a:extLst>
              <a:ext uri="{FF2B5EF4-FFF2-40B4-BE49-F238E27FC236}">
                <a16:creationId xmlns:a16="http://schemas.microsoft.com/office/drawing/2014/main" id="{EC5850BA-DF74-74A7-D1C5-0D892DA431A9}"/>
              </a:ext>
            </a:extLst>
          </p:cNvPr>
          <p:cNvSpPr/>
          <p:nvPr/>
        </p:nvSpPr>
        <p:spPr>
          <a:xfrm>
            <a:off x="2722864" y="1562702"/>
            <a:ext cx="3109494" cy="697127"/>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FAC7158-BC86-4434-18E0-ECACD6830466}"/>
              </a:ext>
            </a:extLst>
          </p:cNvPr>
          <p:cNvSpPr txBox="1"/>
          <p:nvPr/>
        </p:nvSpPr>
        <p:spPr>
          <a:xfrm>
            <a:off x="2891305" y="1727514"/>
            <a:ext cx="2856831" cy="338554"/>
          </a:xfrm>
          <a:prstGeom prst="rect">
            <a:avLst/>
          </a:prstGeom>
          <a:noFill/>
        </p:spPr>
        <p:txBody>
          <a:bodyPr wrap="square" rtlCol="0">
            <a:spAutoFit/>
          </a:bodyPr>
          <a:lstStyle/>
          <a:p>
            <a:r>
              <a:rPr lang="en-US" sz="1600" dirty="0"/>
              <a:t>A multi-billion dollar enterprise</a:t>
            </a:r>
          </a:p>
        </p:txBody>
      </p:sp>
      <p:sp>
        <p:nvSpPr>
          <p:cNvPr id="6" name="Rectangle 5">
            <a:extLst>
              <a:ext uri="{FF2B5EF4-FFF2-40B4-BE49-F238E27FC236}">
                <a16:creationId xmlns:a16="http://schemas.microsoft.com/office/drawing/2014/main" id="{EE31812A-7792-8936-2633-114F0BBE577C}"/>
              </a:ext>
            </a:extLst>
          </p:cNvPr>
          <p:cNvSpPr/>
          <p:nvPr/>
        </p:nvSpPr>
        <p:spPr>
          <a:xfrm>
            <a:off x="2891305" y="3716004"/>
            <a:ext cx="1841663" cy="697127"/>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6B1DA9E-1736-96B0-A29A-0606FD738E32}"/>
              </a:ext>
            </a:extLst>
          </p:cNvPr>
          <p:cNvSpPr txBox="1"/>
          <p:nvPr/>
        </p:nvSpPr>
        <p:spPr>
          <a:xfrm>
            <a:off x="3059747" y="3880815"/>
            <a:ext cx="1388980" cy="338554"/>
          </a:xfrm>
          <a:prstGeom prst="rect">
            <a:avLst/>
          </a:prstGeom>
          <a:noFill/>
        </p:spPr>
        <p:txBody>
          <a:bodyPr wrap="square" rtlCol="0">
            <a:spAutoFit/>
          </a:bodyPr>
          <a:lstStyle/>
          <a:p>
            <a:r>
              <a:rPr lang="en-US" sz="1600" dirty="0"/>
              <a:t>We believe in:</a:t>
            </a:r>
          </a:p>
        </p:txBody>
      </p:sp>
      <p:cxnSp>
        <p:nvCxnSpPr>
          <p:cNvPr id="9" name="Connector: Elbow 8">
            <a:extLst>
              <a:ext uri="{FF2B5EF4-FFF2-40B4-BE49-F238E27FC236}">
                <a16:creationId xmlns:a16="http://schemas.microsoft.com/office/drawing/2014/main" id="{36ABDDCA-42D9-309B-EC50-BD34F36CB057}"/>
              </a:ext>
            </a:extLst>
          </p:cNvPr>
          <p:cNvCxnSpPr>
            <a:cxnSpLocks/>
          </p:cNvCxnSpPr>
          <p:nvPr/>
        </p:nvCxnSpPr>
        <p:spPr>
          <a:xfrm flipV="1">
            <a:off x="4732968" y="3507641"/>
            <a:ext cx="636590" cy="580991"/>
          </a:xfrm>
          <a:prstGeom prst="bent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or: Elbow 9">
            <a:extLst>
              <a:ext uri="{FF2B5EF4-FFF2-40B4-BE49-F238E27FC236}">
                <a16:creationId xmlns:a16="http://schemas.microsoft.com/office/drawing/2014/main" id="{47366946-04C8-ECFC-D71C-9FB969745D3B}"/>
              </a:ext>
            </a:extLst>
          </p:cNvPr>
          <p:cNvCxnSpPr>
            <a:cxnSpLocks/>
          </p:cNvCxnSpPr>
          <p:nvPr/>
        </p:nvCxnSpPr>
        <p:spPr>
          <a:xfrm>
            <a:off x="4753020" y="4091532"/>
            <a:ext cx="754485" cy="684642"/>
          </a:xfrm>
          <a:prstGeom prst="bentConnector3">
            <a:avLst>
              <a:gd name="adj1" fmla="val 42027"/>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F8ECB6F-522B-8761-1532-B04F020A6898}"/>
              </a:ext>
            </a:extLst>
          </p:cNvPr>
          <p:cNvSpPr/>
          <p:nvPr/>
        </p:nvSpPr>
        <p:spPr>
          <a:xfrm>
            <a:off x="5387189" y="3291069"/>
            <a:ext cx="1852861" cy="55890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IN" sz="1600" dirty="0">
                <a:solidFill>
                  <a:schemeClr val="tx1"/>
                </a:solidFill>
              </a:rPr>
              <a:t>Diversification</a:t>
            </a:r>
            <a:endParaRPr lang="en-US" sz="1600" dirty="0">
              <a:solidFill>
                <a:schemeClr val="tx1"/>
              </a:solidFill>
            </a:endParaRPr>
          </a:p>
        </p:txBody>
      </p:sp>
      <p:sp>
        <p:nvSpPr>
          <p:cNvPr id="16" name="Rectangle 15">
            <a:extLst>
              <a:ext uri="{FF2B5EF4-FFF2-40B4-BE49-F238E27FC236}">
                <a16:creationId xmlns:a16="http://schemas.microsoft.com/office/drawing/2014/main" id="{6A418BF9-1DD1-1DF4-32BC-CC4DD68BC2E7}"/>
              </a:ext>
            </a:extLst>
          </p:cNvPr>
          <p:cNvSpPr/>
          <p:nvPr/>
        </p:nvSpPr>
        <p:spPr>
          <a:xfrm>
            <a:off x="5387190" y="4534616"/>
            <a:ext cx="1852862" cy="55890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IN" sz="1600" dirty="0">
                <a:solidFill>
                  <a:schemeClr val="tx1"/>
                </a:solidFill>
              </a:rPr>
              <a:t>Equal employment opportunity</a:t>
            </a:r>
            <a:endParaRPr lang="en-US" sz="1600" dirty="0">
              <a:solidFill>
                <a:schemeClr val="tx1"/>
              </a:solidFill>
            </a:endParaRPr>
          </a:p>
        </p:txBody>
      </p:sp>
      <p:pic>
        <p:nvPicPr>
          <p:cNvPr id="21" name="Picture 2" descr="diversification Icon 3048057">
            <a:hlinkClick r:id="rId6"/>
            <a:extLst>
              <a:ext uri="{FF2B5EF4-FFF2-40B4-BE49-F238E27FC236}">
                <a16:creationId xmlns:a16="http://schemas.microsoft.com/office/drawing/2014/main" id="{F912451D-A7E2-D92B-5338-F132A489AF4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480" t="17553" r="18362" b="17556"/>
          <a:stretch/>
        </p:blipFill>
        <p:spPr bwMode="auto">
          <a:xfrm>
            <a:off x="5988768" y="2754933"/>
            <a:ext cx="625643" cy="642818"/>
          </a:xfrm>
          <a:prstGeom prst="rect">
            <a:avLst/>
          </a:prstGeom>
          <a:solidFill>
            <a:schemeClr val="bg1"/>
          </a:solidFill>
          <a:ln>
            <a:noFill/>
          </a:ln>
        </p:spPr>
      </p:pic>
      <p:pic>
        <p:nvPicPr>
          <p:cNvPr id="1028" name="Picture 4" descr="racial equality Icon 427592">
            <a:hlinkClick r:id="rId8"/>
            <a:extLst>
              <a:ext uri="{FF2B5EF4-FFF2-40B4-BE49-F238E27FC236}">
                <a16:creationId xmlns:a16="http://schemas.microsoft.com/office/drawing/2014/main" id="{E6C6CF44-80B1-CD28-A030-5FB61735320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4219" t="25000" r="22514" b="26315"/>
          <a:stretch/>
        </p:blipFill>
        <p:spPr bwMode="auto">
          <a:xfrm>
            <a:off x="5959730" y="4026028"/>
            <a:ext cx="611521" cy="558905"/>
          </a:xfrm>
          <a:prstGeom prst="rect">
            <a:avLst/>
          </a:prstGeom>
          <a:solidFill>
            <a:schemeClr val="bg1"/>
          </a:solidFill>
        </p:spPr>
      </p:pic>
      <p:sp>
        <p:nvSpPr>
          <p:cNvPr id="22" name="Title 1">
            <a:extLst>
              <a:ext uri="{FF2B5EF4-FFF2-40B4-BE49-F238E27FC236}">
                <a16:creationId xmlns:a16="http://schemas.microsoft.com/office/drawing/2014/main" id="{DDB6CB9F-8C2E-EF0E-8F2B-45C5F62356DA}"/>
              </a:ext>
            </a:extLst>
          </p:cNvPr>
          <p:cNvSpPr txBox="1">
            <a:spLocks/>
          </p:cNvSpPr>
          <p:nvPr/>
        </p:nvSpPr>
        <p:spPr>
          <a:xfrm>
            <a:off x="3754237" y="620415"/>
            <a:ext cx="5273649" cy="55890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400" b="1" dirty="0">
                <a:solidFill>
                  <a:srgbClr val="002060"/>
                </a:solidFill>
                <a:latin typeface="Inter" panose="02000503000000020004" pitchFamily="2" charset="0"/>
                <a:ea typeface="Inter" panose="02000503000000020004" pitchFamily="2" charset="0"/>
              </a:rPr>
              <a:t>Module Introduction: Virtual Tour</a:t>
            </a:r>
          </a:p>
        </p:txBody>
      </p:sp>
      <p:pic>
        <p:nvPicPr>
          <p:cNvPr id="8" name="Picture 7">
            <a:extLst>
              <a:ext uri="{FF2B5EF4-FFF2-40B4-BE49-F238E27FC236}">
                <a16:creationId xmlns:a16="http://schemas.microsoft.com/office/drawing/2014/main" id="{3830B705-AA93-93E7-7ACB-EC0DDDBF338B}"/>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9891783" y="3047172"/>
            <a:ext cx="2725427" cy="3793864"/>
          </a:xfrm>
          <a:prstGeom prst="rect">
            <a:avLst/>
          </a:prstGeom>
          <a:effectLst>
            <a:outerShdw blurRad="63500" sx="102000" sy="102000" algn="ctr" rotWithShape="0">
              <a:prstClr val="black">
                <a:alpha val="40000"/>
              </a:prstClr>
            </a:outerShdw>
          </a:effectLst>
        </p:spPr>
      </p:pic>
    </p:spTree>
    <p:custDataLst>
      <p:tags r:id="rId1"/>
    </p:custDataLst>
    <p:extLst>
      <p:ext uri="{BB962C8B-B14F-4D97-AF65-F5344CB8AC3E}">
        <p14:creationId xmlns:p14="http://schemas.microsoft.com/office/powerpoint/2010/main" val="3714358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Mockup Of Aircraft Monitor On Cabin In Passenger Seat Plane Interior Stock  Photo - Download Image Now - iStock">
            <a:extLst>
              <a:ext uri="{FF2B5EF4-FFF2-40B4-BE49-F238E27FC236}">
                <a16:creationId xmlns:a16="http://schemas.microsoft.com/office/drawing/2014/main" id="{9317B311-1740-B8FF-AF4C-18F1DCAC77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20" t="29086" r="21885" b="7951"/>
          <a:stretch/>
        </p:blipFill>
        <p:spPr bwMode="auto">
          <a:xfrm>
            <a:off x="0" y="16964"/>
            <a:ext cx="12353002" cy="6841036"/>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EDFF5A3B-5F97-28EF-8C8F-F144BD7B548B}"/>
              </a:ext>
            </a:extLst>
          </p:cNvPr>
          <p:cNvSpPr/>
          <p:nvPr/>
        </p:nvSpPr>
        <p:spPr>
          <a:xfrm>
            <a:off x="7902033" y="5286903"/>
            <a:ext cx="1852862" cy="385936"/>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IN" sz="1600" b="1" dirty="0">
                <a:solidFill>
                  <a:schemeClr val="tx1"/>
                </a:solidFill>
              </a:rPr>
              <a:t>What we do?</a:t>
            </a:r>
            <a:endParaRPr lang="en-US" sz="1600" b="1" dirty="0">
              <a:solidFill>
                <a:schemeClr val="tx1"/>
              </a:solidFill>
            </a:endParaRPr>
          </a:p>
        </p:txBody>
      </p:sp>
      <p:sp>
        <p:nvSpPr>
          <p:cNvPr id="3" name="TextBox 2">
            <a:extLst>
              <a:ext uri="{FF2B5EF4-FFF2-40B4-BE49-F238E27FC236}">
                <a16:creationId xmlns:a16="http://schemas.microsoft.com/office/drawing/2014/main" id="{BFAC7158-BC86-4434-18E0-ECACD6830466}"/>
              </a:ext>
            </a:extLst>
          </p:cNvPr>
          <p:cNvSpPr txBox="1"/>
          <p:nvPr/>
        </p:nvSpPr>
        <p:spPr>
          <a:xfrm>
            <a:off x="3644094" y="1222914"/>
            <a:ext cx="5378566" cy="369332"/>
          </a:xfrm>
          <a:prstGeom prst="rect">
            <a:avLst/>
          </a:prstGeom>
          <a:noFill/>
        </p:spPr>
        <p:txBody>
          <a:bodyPr wrap="square" rtlCol="0">
            <a:spAutoFit/>
          </a:bodyPr>
          <a:lstStyle/>
          <a:p>
            <a:r>
              <a:rPr lang="en-US" b="1" dirty="0"/>
              <a:t>Global manufacturer, operating across five segments:</a:t>
            </a:r>
          </a:p>
        </p:txBody>
      </p:sp>
      <p:grpSp>
        <p:nvGrpSpPr>
          <p:cNvPr id="27" name="Group 26">
            <a:extLst>
              <a:ext uri="{FF2B5EF4-FFF2-40B4-BE49-F238E27FC236}">
                <a16:creationId xmlns:a16="http://schemas.microsoft.com/office/drawing/2014/main" id="{D6D61045-052C-1A94-4D1E-41BA555A51EB}"/>
              </a:ext>
            </a:extLst>
          </p:cNvPr>
          <p:cNvGrpSpPr/>
          <p:nvPr/>
        </p:nvGrpSpPr>
        <p:grpSpPr>
          <a:xfrm>
            <a:off x="2437748" y="1520051"/>
            <a:ext cx="7826828" cy="3360505"/>
            <a:chOff x="763626" y="1125041"/>
            <a:chExt cx="11340203" cy="4868998"/>
          </a:xfrm>
        </p:grpSpPr>
        <p:grpSp>
          <p:nvGrpSpPr>
            <p:cNvPr id="17" name="Group 16">
              <a:extLst>
                <a:ext uri="{FF2B5EF4-FFF2-40B4-BE49-F238E27FC236}">
                  <a16:creationId xmlns:a16="http://schemas.microsoft.com/office/drawing/2014/main" id="{D915E627-E260-5FBB-8923-A7C60194BD5F}"/>
                </a:ext>
              </a:extLst>
            </p:cNvPr>
            <p:cNvGrpSpPr/>
            <p:nvPr/>
          </p:nvGrpSpPr>
          <p:grpSpPr>
            <a:xfrm>
              <a:off x="941845" y="3419667"/>
              <a:ext cx="5008844" cy="2398767"/>
              <a:chOff x="603168" y="4331367"/>
              <a:chExt cx="5008844" cy="2398767"/>
            </a:xfrm>
          </p:grpSpPr>
          <p:pic>
            <p:nvPicPr>
              <p:cNvPr id="11" name="998E2183-1B2C-41A3-DD92-898432984962">
                <a:extLst>
                  <a:ext uri="{FF2B5EF4-FFF2-40B4-BE49-F238E27FC236}">
                    <a16:creationId xmlns:a16="http://schemas.microsoft.com/office/drawing/2014/main" id="{9A300BA9-38E1-9535-CF9F-9BA0985EBCD3}"/>
                  </a:ext>
                </a:extLst>
              </p:cNvPr>
              <p:cNvPicPr>
                <a:picLocks noChangeAspect="1"/>
              </p:cNvPicPr>
              <p:nvPr/>
            </p:nvPicPr>
            <p:blipFill>
              <a:blip r:embed="rId5" cstate="print">
                <a:extLst>
                  <a:ext uri="{7DD60B98-DA72-4575-05B7-E3B86CDD4C16}"/>
                </a:extLst>
              </a:blip>
              <a:stretch>
                <a:fillRect/>
              </a:stretch>
            </p:blipFill>
            <p:spPr>
              <a:xfrm>
                <a:off x="603168" y="4331367"/>
                <a:ext cx="5008844" cy="2394285"/>
              </a:xfrm>
              <a:prstGeom prst="rect">
                <a:avLst/>
              </a:prstGeom>
            </p:spPr>
          </p:pic>
          <p:sp>
            <p:nvSpPr>
              <p:cNvPr id="13" name="TextBox 12">
                <a:extLst>
                  <a:ext uri="{FF2B5EF4-FFF2-40B4-BE49-F238E27FC236}">
                    <a16:creationId xmlns:a16="http://schemas.microsoft.com/office/drawing/2014/main" id="{4EEA807A-0501-0E19-ECE7-9AF3D8685C44}"/>
                  </a:ext>
                </a:extLst>
              </p:cNvPr>
              <p:cNvSpPr txBox="1"/>
              <p:nvPr/>
            </p:nvSpPr>
            <p:spPr>
              <a:xfrm>
                <a:off x="939296" y="6105827"/>
                <a:ext cx="2467028" cy="624307"/>
              </a:xfrm>
              <a:prstGeom prst="rect">
                <a:avLst/>
              </a:prstGeom>
              <a:solidFill>
                <a:schemeClr val="bg1"/>
              </a:solidFill>
            </p:spPr>
            <p:txBody>
              <a:bodyPr wrap="square">
                <a:spAutoFit/>
              </a:bodyPr>
              <a:lstStyle/>
              <a:p>
                <a:r>
                  <a:rPr lang="en-US" sz="1100" dirty="0"/>
                  <a:t>Imaging and Identification (</a:t>
                </a:r>
                <a:r>
                  <a:rPr lang="en-US" sz="1100" dirty="0" err="1"/>
                  <a:t>InI</a:t>
                </a:r>
                <a:r>
                  <a:rPr lang="en-US" sz="1100" dirty="0"/>
                  <a:t>)</a:t>
                </a:r>
              </a:p>
            </p:txBody>
          </p:sp>
        </p:grpSp>
        <p:grpSp>
          <p:nvGrpSpPr>
            <p:cNvPr id="16" name="Group 15">
              <a:extLst>
                <a:ext uri="{FF2B5EF4-FFF2-40B4-BE49-F238E27FC236}">
                  <a16:creationId xmlns:a16="http://schemas.microsoft.com/office/drawing/2014/main" id="{6ED3C81F-CF4B-430E-8BA3-FEE48101DDFC}"/>
                </a:ext>
              </a:extLst>
            </p:cNvPr>
            <p:cNvGrpSpPr/>
            <p:nvPr/>
          </p:nvGrpSpPr>
          <p:grpSpPr>
            <a:xfrm>
              <a:off x="763626" y="1125041"/>
              <a:ext cx="4981575" cy="2400300"/>
              <a:chOff x="603169" y="1028700"/>
              <a:chExt cx="4981575" cy="2400300"/>
            </a:xfrm>
          </p:grpSpPr>
          <p:pic>
            <p:nvPicPr>
              <p:cNvPr id="6" name="EC0A2456-5EB0-44C0-F91D-3BB157E93E7F">
                <a:extLst>
                  <a:ext uri="{FF2B5EF4-FFF2-40B4-BE49-F238E27FC236}">
                    <a16:creationId xmlns:a16="http://schemas.microsoft.com/office/drawing/2014/main" id="{7AC542B9-AA5B-86A7-FD81-E43ED351B377}"/>
                  </a:ext>
                </a:extLst>
              </p:cNvPr>
              <p:cNvPicPr>
                <a:picLocks noChangeAspect="1"/>
              </p:cNvPicPr>
              <p:nvPr/>
            </p:nvPicPr>
            <p:blipFill>
              <a:blip r:embed="rId6" cstate="print">
                <a:extLst>
                  <a:ext uri="{D1C6F287-BABC-4883-75D7-7D0707AF6AA1}"/>
                </a:extLst>
              </a:blip>
              <a:stretch>
                <a:fillRect/>
              </a:stretch>
            </p:blipFill>
            <p:spPr>
              <a:xfrm>
                <a:off x="603169" y="1028700"/>
                <a:ext cx="4981575" cy="2400300"/>
              </a:xfrm>
              <a:prstGeom prst="rect">
                <a:avLst/>
              </a:prstGeom>
            </p:spPr>
          </p:pic>
          <p:sp>
            <p:nvSpPr>
              <p:cNvPr id="8" name="TextBox 7">
                <a:extLst>
                  <a:ext uri="{FF2B5EF4-FFF2-40B4-BE49-F238E27FC236}">
                    <a16:creationId xmlns:a16="http://schemas.microsoft.com/office/drawing/2014/main" id="{BD28FA09-684E-C768-FE6E-8D146E5281BB}"/>
                  </a:ext>
                </a:extLst>
              </p:cNvPr>
              <p:cNvSpPr txBox="1"/>
              <p:nvPr/>
            </p:nvSpPr>
            <p:spPr>
              <a:xfrm>
                <a:off x="943312" y="2789120"/>
                <a:ext cx="3303839" cy="379044"/>
              </a:xfrm>
              <a:prstGeom prst="rect">
                <a:avLst/>
              </a:prstGeom>
              <a:solidFill>
                <a:schemeClr val="bg1"/>
              </a:solidFill>
            </p:spPr>
            <p:txBody>
              <a:bodyPr wrap="square">
                <a:spAutoFit/>
              </a:bodyPr>
              <a:lstStyle/>
              <a:p>
                <a:r>
                  <a:rPr lang="en-US" sz="1100" dirty="0"/>
                  <a:t>Engineered Products (EP)</a:t>
                </a:r>
              </a:p>
            </p:txBody>
          </p:sp>
        </p:grpSp>
        <p:grpSp>
          <p:nvGrpSpPr>
            <p:cNvPr id="15" name="Group 14">
              <a:extLst>
                <a:ext uri="{FF2B5EF4-FFF2-40B4-BE49-F238E27FC236}">
                  <a16:creationId xmlns:a16="http://schemas.microsoft.com/office/drawing/2014/main" id="{407ED948-49EC-EA34-CD7E-6FF605316EE1}"/>
                </a:ext>
              </a:extLst>
            </p:cNvPr>
            <p:cNvGrpSpPr/>
            <p:nvPr/>
          </p:nvGrpSpPr>
          <p:grpSpPr>
            <a:xfrm>
              <a:off x="4349828" y="1446798"/>
              <a:ext cx="4981575" cy="2400300"/>
              <a:chOff x="5584744" y="1028701"/>
              <a:chExt cx="4981575" cy="2400300"/>
            </a:xfrm>
          </p:grpSpPr>
          <p:pic>
            <p:nvPicPr>
              <p:cNvPr id="9" name="390AB978-E14D-4C61-FDD1-D8C2F15B92C1">
                <a:extLst>
                  <a:ext uri="{FF2B5EF4-FFF2-40B4-BE49-F238E27FC236}">
                    <a16:creationId xmlns:a16="http://schemas.microsoft.com/office/drawing/2014/main" id="{5832F297-433A-24E8-2589-246FB6720327}"/>
                  </a:ext>
                </a:extLst>
              </p:cNvPr>
              <p:cNvPicPr>
                <a:picLocks noChangeAspect="1"/>
              </p:cNvPicPr>
              <p:nvPr/>
            </p:nvPicPr>
            <p:blipFill>
              <a:blip r:embed="rId7" cstate="print">
                <a:extLst>
                  <a:ext uri="{BA2BBA39-FF3A-416D-1B2B-530B575C1A2E}"/>
                </a:extLst>
              </a:blip>
              <a:stretch>
                <a:fillRect/>
              </a:stretch>
            </p:blipFill>
            <p:spPr>
              <a:xfrm>
                <a:off x="5584744" y="1028701"/>
                <a:ext cx="4981575" cy="2400300"/>
              </a:xfrm>
              <a:prstGeom prst="rect">
                <a:avLst/>
              </a:prstGeom>
            </p:spPr>
          </p:pic>
          <p:sp>
            <p:nvSpPr>
              <p:cNvPr id="10" name="TextBox 9">
                <a:extLst>
                  <a:ext uri="{FF2B5EF4-FFF2-40B4-BE49-F238E27FC236}">
                    <a16:creationId xmlns:a16="http://schemas.microsoft.com/office/drawing/2014/main" id="{52BC71D3-9805-9A32-ABC5-4E7BF800CE2A}"/>
                  </a:ext>
                </a:extLst>
              </p:cNvPr>
              <p:cNvSpPr txBox="1"/>
              <p:nvPr/>
            </p:nvSpPr>
            <p:spPr>
              <a:xfrm>
                <a:off x="5924887" y="2789118"/>
                <a:ext cx="2865861" cy="367896"/>
              </a:xfrm>
              <a:prstGeom prst="rect">
                <a:avLst/>
              </a:prstGeom>
              <a:solidFill>
                <a:schemeClr val="bg1"/>
              </a:solidFill>
            </p:spPr>
            <p:txBody>
              <a:bodyPr wrap="square">
                <a:spAutoFit/>
              </a:bodyPr>
              <a:lstStyle/>
              <a:p>
                <a:r>
                  <a:rPr lang="en-US" sz="1050" dirty="0"/>
                  <a:t>Clean Energy and Fueling (CEF)</a:t>
                </a:r>
              </a:p>
            </p:txBody>
          </p:sp>
        </p:grpSp>
        <p:grpSp>
          <p:nvGrpSpPr>
            <p:cNvPr id="18" name="Group 17">
              <a:extLst>
                <a:ext uri="{FF2B5EF4-FFF2-40B4-BE49-F238E27FC236}">
                  <a16:creationId xmlns:a16="http://schemas.microsoft.com/office/drawing/2014/main" id="{07C563EC-82F1-9FFF-F9E2-3D0B9E794376}"/>
                </a:ext>
              </a:extLst>
            </p:cNvPr>
            <p:cNvGrpSpPr/>
            <p:nvPr/>
          </p:nvGrpSpPr>
          <p:grpSpPr>
            <a:xfrm>
              <a:off x="5016481" y="3599753"/>
              <a:ext cx="4891449" cy="2394286"/>
              <a:chOff x="5811002" y="4331368"/>
              <a:chExt cx="4891449" cy="2394286"/>
            </a:xfrm>
          </p:grpSpPr>
          <p:pic>
            <p:nvPicPr>
              <p:cNvPr id="12" name="E6E23C49-6220-4F3C-8EDD-5E1F0D857975">
                <a:extLst>
                  <a:ext uri="{FF2B5EF4-FFF2-40B4-BE49-F238E27FC236}">
                    <a16:creationId xmlns:a16="http://schemas.microsoft.com/office/drawing/2014/main" id="{045F427B-DFC6-54BF-4083-1B87D620CD81}"/>
                  </a:ext>
                </a:extLst>
              </p:cNvPr>
              <p:cNvPicPr>
                <a:picLocks noChangeAspect="1"/>
              </p:cNvPicPr>
              <p:nvPr/>
            </p:nvPicPr>
            <p:blipFill>
              <a:blip r:embed="rId8" cstate="print">
                <a:extLst>
                  <a:ext uri="{C59F73BC-463E-4B8A-9DB7-DA9DA453B054}"/>
                </a:extLst>
              </a:blip>
              <a:stretch>
                <a:fillRect/>
              </a:stretch>
            </p:blipFill>
            <p:spPr>
              <a:xfrm>
                <a:off x="5811002" y="4331368"/>
                <a:ext cx="4891449" cy="2394285"/>
              </a:xfrm>
              <a:prstGeom prst="rect">
                <a:avLst/>
              </a:prstGeom>
            </p:spPr>
          </p:pic>
          <p:sp>
            <p:nvSpPr>
              <p:cNvPr id="14" name="TextBox 13">
                <a:extLst>
                  <a:ext uri="{FF2B5EF4-FFF2-40B4-BE49-F238E27FC236}">
                    <a16:creationId xmlns:a16="http://schemas.microsoft.com/office/drawing/2014/main" id="{C2039817-5C2B-3C43-01DC-41FB0775ED21}"/>
                  </a:ext>
                </a:extLst>
              </p:cNvPr>
              <p:cNvSpPr txBox="1"/>
              <p:nvPr/>
            </p:nvSpPr>
            <p:spPr>
              <a:xfrm>
                <a:off x="6113378" y="6105828"/>
                <a:ext cx="2623441" cy="619826"/>
              </a:xfrm>
              <a:prstGeom prst="rect">
                <a:avLst/>
              </a:prstGeom>
              <a:solidFill>
                <a:schemeClr val="bg1"/>
              </a:solidFill>
            </p:spPr>
            <p:txBody>
              <a:bodyPr wrap="square">
                <a:spAutoFit/>
              </a:bodyPr>
              <a:lstStyle/>
              <a:p>
                <a:r>
                  <a:rPr lang="en-US" sz="1100" dirty="0"/>
                  <a:t>Pumps and Process Solutions (PPS)</a:t>
                </a:r>
              </a:p>
            </p:txBody>
          </p:sp>
        </p:grpSp>
        <p:grpSp>
          <p:nvGrpSpPr>
            <p:cNvPr id="21" name="Group 20">
              <a:extLst>
                <a:ext uri="{FF2B5EF4-FFF2-40B4-BE49-F238E27FC236}">
                  <a16:creationId xmlns:a16="http://schemas.microsoft.com/office/drawing/2014/main" id="{5E8E225F-40FE-A77B-5C73-EFBBC421D190}"/>
                </a:ext>
              </a:extLst>
            </p:cNvPr>
            <p:cNvGrpSpPr/>
            <p:nvPr/>
          </p:nvGrpSpPr>
          <p:grpSpPr>
            <a:xfrm>
              <a:off x="7942297" y="2219427"/>
              <a:ext cx="4161532" cy="2290285"/>
              <a:chOff x="7892716" y="3390394"/>
              <a:chExt cx="4161532" cy="2290285"/>
            </a:xfrm>
          </p:grpSpPr>
          <p:pic>
            <p:nvPicPr>
              <p:cNvPr id="19" name="92C2DB48-47BE-4C2B-6559-3575BF4EA7AB">
                <a:extLst>
                  <a:ext uri="{FF2B5EF4-FFF2-40B4-BE49-F238E27FC236}">
                    <a16:creationId xmlns:a16="http://schemas.microsoft.com/office/drawing/2014/main" id="{38478EB1-965F-AE5E-808B-06FF1A6CD661}"/>
                  </a:ext>
                </a:extLst>
              </p:cNvPr>
              <p:cNvPicPr>
                <a:picLocks noChangeAspect="1"/>
              </p:cNvPicPr>
              <p:nvPr/>
            </p:nvPicPr>
            <p:blipFill rotWithShape="1">
              <a:blip r:embed="rId9" cstate="print">
                <a:extLst>
                  <a:ext uri="{29D53C9B-5402-410C-BBD2-624238FB881B}"/>
                </a:extLst>
              </a:blip>
              <a:srcRect l="10452"/>
              <a:stretch/>
            </p:blipFill>
            <p:spPr>
              <a:xfrm>
                <a:off x="7892716" y="3390394"/>
                <a:ext cx="4161532" cy="2283632"/>
              </a:xfrm>
              <a:prstGeom prst="rect">
                <a:avLst/>
              </a:prstGeom>
            </p:spPr>
          </p:pic>
          <p:sp>
            <p:nvSpPr>
              <p:cNvPr id="20" name="TextBox 19">
                <a:extLst>
                  <a:ext uri="{FF2B5EF4-FFF2-40B4-BE49-F238E27FC236}">
                    <a16:creationId xmlns:a16="http://schemas.microsoft.com/office/drawing/2014/main" id="{C0641007-01EB-6E84-7EB1-022267878E31}"/>
                  </a:ext>
                </a:extLst>
              </p:cNvPr>
              <p:cNvSpPr txBox="1"/>
              <p:nvPr/>
            </p:nvSpPr>
            <p:spPr>
              <a:xfrm>
                <a:off x="8061222" y="5056370"/>
                <a:ext cx="2541689" cy="624309"/>
              </a:xfrm>
              <a:prstGeom prst="rect">
                <a:avLst/>
              </a:prstGeom>
              <a:solidFill>
                <a:schemeClr val="bg1"/>
              </a:solidFill>
            </p:spPr>
            <p:txBody>
              <a:bodyPr wrap="square">
                <a:spAutoFit/>
              </a:bodyPr>
              <a:lstStyle/>
              <a:p>
                <a:r>
                  <a:rPr lang="en-US" sz="1100" dirty="0"/>
                  <a:t>Climate and Sustainability Technologies (CST)</a:t>
                </a:r>
              </a:p>
            </p:txBody>
          </p:sp>
        </p:grpSp>
      </p:grpSp>
      <p:pic>
        <p:nvPicPr>
          <p:cNvPr id="23" name="Graphic 22" descr="Presentation with media">
            <a:extLst>
              <a:ext uri="{FF2B5EF4-FFF2-40B4-BE49-F238E27FC236}">
                <a16:creationId xmlns:a16="http://schemas.microsoft.com/office/drawing/2014/main" id="{A9D3F15D-83C5-8604-84C7-B43746272AA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67833" y="4509955"/>
            <a:ext cx="914400" cy="914400"/>
          </a:xfrm>
          <a:prstGeom prst="rect">
            <a:avLst/>
          </a:prstGeom>
        </p:spPr>
      </p:pic>
      <p:sp>
        <p:nvSpPr>
          <p:cNvPr id="25" name="TextBox 24">
            <a:extLst>
              <a:ext uri="{FF2B5EF4-FFF2-40B4-BE49-F238E27FC236}">
                <a16:creationId xmlns:a16="http://schemas.microsoft.com/office/drawing/2014/main" id="{1E173B7B-240C-3DE3-114F-9060A2094F4C}"/>
              </a:ext>
            </a:extLst>
          </p:cNvPr>
          <p:cNvSpPr txBox="1"/>
          <p:nvPr/>
        </p:nvSpPr>
        <p:spPr>
          <a:xfrm>
            <a:off x="3795186" y="5286651"/>
            <a:ext cx="4161532" cy="369332"/>
          </a:xfrm>
          <a:prstGeom prst="rect">
            <a:avLst/>
          </a:prstGeom>
          <a:noFill/>
        </p:spPr>
        <p:txBody>
          <a:bodyPr wrap="square" rtlCol="0">
            <a:spAutoFit/>
          </a:bodyPr>
          <a:lstStyle/>
          <a:p>
            <a:r>
              <a:rPr lang="en-IN" i="1" dirty="0">
                <a:solidFill>
                  <a:schemeClr val="accent3"/>
                </a:solidFill>
              </a:rPr>
              <a:t>Select the Play button to launch the video.</a:t>
            </a:r>
            <a:endParaRPr lang="en-US" i="1" dirty="0">
              <a:solidFill>
                <a:schemeClr val="accent3"/>
              </a:solidFill>
            </a:endParaRPr>
          </a:p>
        </p:txBody>
      </p:sp>
      <p:sp>
        <p:nvSpPr>
          <p:cNvPr id="26" name="Title 1">
            <a:extLst>
              <a:ext uri="{FF2B5EF4-FFF2-40B4-BE49-F238E27FC236}">
                <a16:creationId xmlns:a16="http://schemas.microsoft.com/office/drawing/2014/main" id="{B4C5A50F-0AC6-EBCC-60F7-1EFC9C731805}"/>
              </a:ext>
            </a:extLst>
          </p:cNvPr>
          <p:cNvSpPr txBox="1">
            <a:spLocks/>
          </p:cNvSpPr>
          <p:nvPr/>
        </p:nvSpPr>
        <p:spPr>
          <a:xfrm>
            <a:off x="4005086" y="739554"/>
            <a:ext cx="4500285" cy="46635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000" b="1" dirty="0">
                <a:latin typeface="Inter" panose="02000503000000020004" pitchFamily="2" charset="0"/>
                <a:ea typeface="Inter" panose="02000503000000020004" pitchFamily="2" charset="0"/>
              </a:rPr>
              <a:t>Module Introduction: Virtual Tour</a:t>
            </a:r>
          </a:p>
        </p:txBody>
      </p:sp>
      <p:pic>
        <p:nvPicPr>
          <p:cNvPr id="4" name="Picture 3">
            <a:extLst>
              <a:ext uri="{FF2B5EF4-FFF2-40B4-BE49-F238E27FC236}">
                <a16:creationId xmlns:a16="http://schemas.microsoft.com/office/drawing/2014/main" id="{CA7C4863-E206-295A-9C2F-50D8AA1554DF}"/>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9891783" y="3047172"/>
            <a:ext cx="2725427" cy="3793864"/>
          </a:xfrm>
          <a:prstGeom prst="rect">
            <a:avLst/>
          </a:prstGeom>
          <a:effectLst>
            <a:outerShdw blurRad="63500" sx="102000" sy="102000" algn="ctr" rotWithShape="0">
              <a:prstClr val="black">
                <a:alpha val="40000"/>
              </a:prstClr>
            </a:outerShdw>
          </a:effectLst>
        </p:spPr>
      </p:pic>
    </p:spTree>
    <p:custDataLst>
      <p:tags r:id="rId1"/>
    </p:custDataLst>
    <p:extLst>
      <p:ext uri="{BB962C8B-B14F-4D97-AF65-F5344CB8AC3E}">
        <p14:creationId xmlns:p14="http://schemas.microsoft.com/office/powerpoint/2010/main" val="828327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Mockup Of Aircraft Monitor On Cabin In Passenger Seat Plane Interior Stock  Photo - Download Image Now - iStock">
            <a:extLst>
              <a:ext uri="{FF2B5EF4-FFF2-40B4-BE49-F238E27FC236}">
                <a16:creationId xmlns:a16="http://schemas.microsoft.com/office/drawing/2014/main" id="{FCFB67B3-515D-549E-C74F-42CAD07B88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20" t="29086" r="21885" b="7951"/>
          <a:stretch/>
        </p:blipFill>
        <p:spPr bwMode="auto">
          <a:xfrm>
            <a:off x="0" y="16964"/>
            <a:ext cx="12353002" cy="684103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887019F7-415B-FE43-E101-A616E1E93456}"/>
              </a:ext>
            </a:extLst>
          </p:cNvPr>
          <p:cNvSpPr txBox="1">
            <a:spLocks/>
          </p:cNvSpPr>
          <p:nvPr/>
        </p:nvSpPr>
        <p:spPr>
          <a:xfrm>
            <a:off x="5198724" y="698501"/>
            <a:ext cx="2595447" cy="425296"/>
          </a:xfrm>
          <a:prstGeom prst="rect">
            <a:avLst/>
          </a:prstGeom>
        </p:spPr>
        <p:txBody>
          <a:bodyPr vert="horz" lIns="91440" tIns="45720" rIns="91440" bIns="45720" rtlCol="0" anchor="t">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b="1" dirty="0">
                <a:latin typeface="Inter" panose="02000503000000020004" pitchFamily="2" charset="0"/>
                <a:ea typeface="Inter" panose="02000503000000020004" pitchFamily="2" charset="0"/>
              </a:rPr>
              <a:t>Virtual Tour</a:t>
            </a:r>
            <a:endParaRPr lang="en-US" sz="2800" b="1" dirty="0">
              <a:latin typeface="Inter" panose="02000503000000020004" pitchFamily="2" charset="0"/>
              <a:ea typeface="Inter" panose="02000503000000020004" pitchFamily="2" charset="0"/>
            </a:endParaRPr>
          </a:p>
        </p:txBody>
      </p:sp>
      <p:sp>
        <p:nvSpPr>
          <p:cNvPr id="3" name="TextBox 2">
            <a:extLst>
              <a:ext uri="{FF2B5EF4-FFF2-40B4-BE49-F238E27FC236}">
                <a16:creationId xmlns:a16="http://schemas.microsoft.com/office/drawing/2014/main" id="{BFAC7158-BC86-4434-18E0-ECACD6830466}"/>
              </a:ext>
            </a:extLst>
          </p:cNvPr>
          <p:cNvSpPr txBox="1"/>
          <p:nvPr/>
        </p:nvSpPr>
        <p:spPr>
          <a:xfrm>
            <a:off x="3487218" y="1605279"/>
            <a:ext cx="5378566" cy="400110"/>
          </a:xfrm>
          <a:prstGeom prst="rect">
            <a:avLst/>
          </a:prstGeom>
          <a:noFill/>
        </p:spPr>
        <p:txBody>
          <a:bodyPr wrap="square" rtlCol="0">
            <a:spAutoFit/>
          </a:bodyPr>
          <a:lstStyle/>
          <a:p>
            <a:pPr algn="ctr"/>
            <a:r>
              <a:rPr lang="en-US" sz="2000" b="1" dirty="0">
                <a:solidFill>
                  <a:schemeClr val="tx2"/>
                </a:solidFill>
              </a:rPr>
              <a:t>Who we are? What we do?</a:t>
            </a:r>
          </a:p>
        </p:txBody>
      </p:sp>
      <p:pic>
        <p:nvPicPr>
          <p:cNvPr id="6" name="Picture 5">
            <a:extLst>
              <a:ext uri="{FF2B5EF4-FFF2-40B4-BE49-F238E27FC236}">
                <a16:creationId xmlns:a16="http://schemas.microsoft.com/office/drawing/2014/main" id="{E2412CC8-70ED-DA46-D0BB-40121229148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9891783" y="3047172"/>
            <a:ext cx="2725427" cy="3793864"/>
          </a:xfrm>
          <a:prstGeom prst="rect">
            <a:avLst/>
          </a:prstGeom>
          <a:effectLst>
            <a:outerShdw blurRad="63500" sx="102000" sy="102000" algn="ctr" rotWithShape="0">
              <a:prstClr val="black">
                <a:alpha val="40000"/>
              </a:prstClr>
            </a:outerShdw>
          </a:effectLst>
        </p:spPr>
      </p:pic>
      <p:grpSp>
        <p:nvGrpSpPr>
          <p:cNvPr id="11" name="Group 10">
            <a:extLst>
              <a:ext uri="{FF2B5EF4-FFF2-40B4-BE49-F238E27FC236}">
                <a16:creationId xmlns:a16="http://schemas.microsoft.com/office/drawing/2014/main" id="{AD6336B7-4FC6-5268-B0BF-57C439135145}"/>
              </a:ext>
            </a:extLst>
          </p:cNvPr>
          <p:cNvGrpSpPr/>
          <p:nvPr/>
        </p:nvGrpSpPr>
        <p:grpSpPr>
          <a:xfrm>
            <a:off x="5749162" y="3682334"/>
            <a:ext cx="693673" cy="640816"/>
            <a:chOff x="8816757" y="1946367"/>
            <a:chExt cx="1116000" cy="1116000"/>
          </a:xfrm>
        </p:grpSpPr>
        <p:sp>
          <p:nvSpPr>
            <p:cNvPr id="13" name="Oval 12">
              <a:extLst>
                <a:ext uri="{FF2B5EF4-FFF2-40B4-BE49-F238E27FC236}">
                  <a16:creationId xmlns:a16="http://schemas.microsoft.com/office/drawing/2014/main" id="{C1090C4E-65EA-14DE-3E73-D4C1297F0C49}"/>
                </a:ext>
              </a:extLst>
            </p:cNvPr>
            <p:cNvSpPr/>
            <p:nvPr/>
          </p:nvSpPr>
          <p:spPr>
            <a:xfrm>
              <a:off x="8816757" y="1946367"/>
              <a:ext cx="1116000" cy="11160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Play">
              <a:extLst>
                <a:ext uri="{FF2B5EF4-FFF2-40B4-BE49-F238E27FC236}">
                  <a16:creationId xmlns:a16="http://schemas.microsoft.com/office/drawing/2014/main" id="{7C7F0D30-254E-A1B2-962A-B7DA2CEE635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09669" y="2051487"/>
              <a:ext cx="923088" cy="914400"/>
            </a:xfrm>
            <a:prstGeom prst="rect">
              <a:avLst/>
            </a:prstGeom>
          </p:spPr>
        </p:pic>
      </p:grpSp>
      <p:sp>
        <p:nvSpPr>
          <p:cNvPr id="15" name="TextBox 14">
            <a:extLst>
              <a:ext uri="{FF2B5EF4-FFF2-40B4-BE49-F238E27FC236}">
                <a16:creationId xmlns:a16="http://schemas.microsoft.com/office/drawing/2014/main" id="{6691B0E1-D93E-CE0E-BAD1-9551A3BB8FE1}"/>
              </a:ext>
            </a:extLst>
          </p:cNvPr>
          <p:cNvSpPr txBox="1"/>
          <p:nvPr/>
        </p:nvSpPr>
        <p:spPr>
          <a:xfrm>
            <a:off x="3406717" y="2943202"/>
            <a:ext cx="5378566" cy="400110"/>
          </a:xfrm>
          <a:prstGeom prst="rect">
            <a:avLst/>
          </a:prstGeom>
          <a:noFill/>
        </p:spPr>
        <p:txBody>
          <a:bodyPr wrap="square" rtlCol="0">
            <a:spAutoFit/>
          </a:bodyPr>
          <a:lstStyle/>
          <a:p>
            <a:pPr algn="ctr"/>
            <a:r>
              <a:rPr lang="en-US" sz="2000" dirty="0">
                <a:solidFill>
                  <a:schemeClr val="accent4"/>
                </a:solidFill>
              </a:rPr>
              <a:t>Placeholder for the video</a:t>
            </a:r>
          </a:p>
        </p:txBody>
      </p:sp>
    </p:spTree>
    <p:custDataLst>
      <p:tags r:id="rId1"/>
    </p:custDataLst>
    <p:extLst>
      <p:ext uri="{BB962C8B-B14F-4D97-AF65-F5344CB8AC3E}">
        <p14:creationId xmlns:p14="http://schemas.microsoft.com/office/powerpoint/2010/main" val="286328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000"/>
                                  </p:stCondLst>
                                  <p:childTnLst>
                                    <p:animEffect transition="out" filter="fade">
                                      <p:cBhvr>
                                        <p:cTn id="6" dur="250"/>
                                        <p:tgtEl>
                                          <p:spTgt spid="3"/>
                                        </p:tgtEl>
                                      </p:cBhvr>
                                    </p:animEffect>
                                    <p:set>
                                      <p:cBhvr>
                                        <p:cTn id="7" dur="1" fill="hold">
                                          <p:stCondLst>
                                            <p:cond delay="249"/>
                                          </p:stCondLst>
                                        </p:cTn>
                                        <p:tgtEl>
                                          <p:spTgt spid="3"/>
                                        </p:tgtEl>
                                        <p:attrNameLst>
                                          <p:attrName>style.visibility</p:attrName>
                                        </p:attrNameLst>
                                      </p:cBhvr>
                                      <p:to>
                                        <p:strVal val="hidden"/>
                                      </p:to>
                                    </p:set>
                                  </p:childTnLst>
                                </p:cTn>
                              </p:par>
                            </p:childTnLst>
                          </p:cTn>
                        </p:par>
                        <p:par>
                          <p:cTn id="8" fill="hold">
                            <p:stCondLst>
                              <p:cond delay="1250"/>
                            </p:stCondLst>
                            <p:childTnLst>
                              <p:par>
                                <p:cTn id="9" presetID="10" presetClass="exit" presetSubtype="0" fill="hold" grpId="0" nodeType="afterEffect">
                                  <p:stCondLst>
                                    <p:cond delay="1000"/>
                                  </p:stCondLst>
                                  <p:childTnLst>
                                    <p:animEffect transition="out" filter="fade">
                                      <p:cBhvr>
                                        <p:cTn id="10" dur="250"/>
                                        <p:tgtEl>
                                          <p:spTgt spid="15"/>
                                        </p:tgtEl>
                                      </p:cBhvr>
                                    </p:animEffect>
                                    <p:set>
                                      <p:cBhvr>
                                        <p:cTn id="11" dur="1" fill="hold">
                                          <p:stCondLst>
                                            <p:cond delay="24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80D9785-98FC-8535-D434-FC7DCB873C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329" t="21744" r="13987" b="19744"/>
          <a:stretch/>
        </p:blipFill>
        <p:spPr bwMode="auto">
          <a:xfrm>
            <a:off x="1569720" y="1583627"/>
            <a:ext cx="8856182" cy="452722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7A1393F0-19C9-160C-939E-F5CB131F575A}"/>
              </a:ext>
            </a:extLst>
          </p:cNvPr>
          <p:cNvSpPr txBox="1">
            <a:spLocks/>
          </p:cNvSpPr>
          <p:nvPr/>
        </p:nvSpPr>
        <p:spPr>
          <a:xfrm>
            <a:off x="1758553" y="624454"/>
            <a:ext cx="8998366" cy="63727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About </a:t>
            </a:r>
            <a:r>
              <a:rPr lang="en-IN" sz="2800" dirty="0" err="1">
                <a:solidFill>
                  <a:schemeClr val="tx2"/>
                </a:solidFill>
                <a:latin typeface="Inter" panose="02000503000000020004" pitchFamily="2" charset="0"/>
                <a:ea typeface="Inter" panose="02000503000000020004" pitchFamily="2" charset="0"/>
              </a:rPr>
              <a:t>AirWays</a:t>
            </a:r>
            <a:endParaRPr lang="en-US" sz="2800" dirty="0">
              <a:solidFill>
                <a:schemeClr val="tx2"/>
              </a:solidFill>
              <a:latin typeface="Inter" panose="02000503000000020004" pitchFamily="2" charset="0"/>
              <a:ea typeface="Inter" panose="02000503000000020004" pitchFamily="2" charset="0"/>
            </a:endParaRPr>
          </a:p>
        </p:txBody>
      </p:sp>
      <p:pic>
        <p:nvPicPr>
          <p:cNvPr id="7" name="Graphic 6" descr="Marker">
            <a:extLst>
              <a:ext uri="{FF2B5EF4-FFF2-40B4-BE49-F238E27FC236}">
                <a16:creationId xmlns:a16="http://schemas.microsoft.com/office/drawing/2014/main" id="{18492DCD-67EC-81FE-AD33-75EBFA01E6B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19584" y="4758005"/>
            <a:ext cx="597717" cy="583610"/>
          </a:xfrm>
          <a:prstGeom prst="rect">
            <a:avLst/>
          </a:prstGeom>
        </p:spPr>
      </p:pic>
      <p:sp>
        <p:nvSpPr>
          <p:cNvPr id="9" name="TextBox 8">
            <a:extLst>
              <a:ext uri="{FF2B5EF4-FFF2-40B4-BE49-F238E27FC236}">
                <a16:creationId xmlns:a16="http://schemas.microsoft.com/office/drawing/2014/main" id="{534DC847-C099-9708-4069-1EC5EA67129D}"/>
              </a:ext>
            </a:extLst>
          </p:cNvPr>
          <p:cNvSpPr txBox="1"/>
          <p:nvPr/>
        </p:nvSpPr>
        <p:spPr>
          <a:xfrm>
            <a:off x="1801044" y="4077144"/>
            <a:ext cx="1632466" cy="738664"/>
          </a:xfrm>
          <a:prstGeom prst="rect">
            <a:avLst/>
          </a:prstGeom>
          <a:noFill/>
        </p:spPr>
        <p:txBody>
          <a:bodyPr wrap="square">
            <a:spAutoFit/>
          </a:bodyPr>
          <a:lstStyle/>
          <a:p>
            <a:pPr algn="ctr"/>
            <a:r>
              <a:rPr lang="en-US" sz="1400" b="0" dirty="0"/>
              <a:t>Module Introduction: Virtual Tour</a:t>
            </a:r>
          </a:p>
        </p:txBody>
      </p:sp>
      <p:pic>
        <p:nvPicPr>
          <p:cNvPr id="11" name="Graphic 10" descr="Marker">
            <a:extLst>
              <a:ext uri="{FF2B5EF4-FFF2-40B4-BE49-F238E27FC236}">
                <a16:creationId xmlns:a16="http://schemas.microsoft.com/office/drawing/2014/main" id="{95B5B2FD-1607-5092-6FB0-A9B760B93FE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68080" y="4197376"/>
            <a:ext cx="597717" cy="583610"/>
          </a:xfrm>
          <a:prstGeom prst="rect">
            <a:avLst/>
          </a:prstGeom>
        </p:spPr>
      </p:pic>
      <p:sp>
        <p:nvSpPr>
          <p:cNvPr id="12" name="TextBox 11">
            <a:extLst>
              <a:ext uri="{FF2B5EF4-FFF2-40B4-BE49-F238E27FC236}">
                <a16:creationId xmlns:a16="http://schemas.microsoft.com/office/drawing/2014/main" id="{89D444D3-E56E-01AD-EECD-E9FB87388B15}"/>
              </a:ext>
            </a:extLst>
          </p:cNvPr>
          <p:cNvSpPr txBox="1"/>
          <p:nvPr/>
        </p:nvSpPr>
        <p:spPr>
          <a:xfrm>
            <a:off x="3451700" y="3899100"/>
            <a:ext cx="1034229" cy="307777"/>
          </a:xfrm>
          <a:prstGeom prst="rect">
            <a:avLst/>
          </a:prstGeom>
          <a:noFill/>
        </p:spPr>
        <p:txBody>
          <a:bodyPr wrap="square">
            <a:spAutoFit/>
          </a:bodyPr>
          <a:lstStyle/>
          <a:p>
            <a:pPr algn="ctr"/>
            <a:r>
              <a:rPr lang="en-US" sz="1400" dirty="0"/>
              <a:t>Values</a:t>
            </a:r>
          </a:p>
        </p:txBody>
      </p:sp>
      <p:pic>
        <p:nvPicPr>
          <p:cNvPr id="13" name="Graphic 12" descr="Marker">
            <a:extLst>
              <a:ext uri="{FF2B5EF4-FFF2-40B4-BE49-F238E27FC236}">
                <a16:creationId xmlns:a16="http://schemas.microsoft.com/office/drawing/2014/main" id="{310F62E6-08E0-5B5C-8C64-4E64A5B05D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89539" y="3916182"/>
            <a:ext cx="597718" cy="583610"/>
          </a:xfrm>
          <a:prstGeom prst="rect">
            <a:avLst/>
          </a:prstGeom>
        </p:spPr>
      </p:pic>
      <p:sp>
        <p:nvSpPr>
          <p:cNvPr id="15" name="TextBox 14">
            <a:extLst>
              <a:ext uri="{FF2B5EF4-FFF2-40B4-BE49-F238E27FC236}">
                <a16:creationId xmlns:a16="http://schemas.microsoft.com/office/drawing/2014/main" id="{FA344208-A874-811C-3943-4C06E7ED62D6}"/>
              </a:ext>
            </a:extLst>
          </p:cNvPr>
          <p:cNvSpPr txBox="1"/>
          <p:nvPr/>
        </p:nvSpPr>
        <p:spPr>
          <a:xfrm>
            <a:off x="4581393" y="3388728"/>
            <a:ext cx="1144135" cy="523220"/>
          </a:xfrm>
          <a:prstGeom prst="rect">
            <a:avLst/>
          </a:prstGeom>
          <a:noFill/>
        </p:spPr>
        <p:txBody>
          <a:bodyPr wrap="square">
            <a:spAutoFit/>
          </a:bodyPr>
          <a:lstStyle/>
          <a:p>
            <a:pPr algn="ctr"/>
            <a:r>
              <a:rPr lang="en-US" sz="1400" dirty="0"/>
              <a:t>Global Footprint</a:t>
            </a:r>
          </a:p>
        </p:txBody>
      </p:sp>
      <p:pic>
        <p:nvPicPr>
          <p:cNvPr id="18" name="Graphic 17" descr="Marker">
            <a:extLst>
              <a:ext uri="{FF2B5EF4-FFF2-40B4-BE49-F238E27FC236}">
                <a16:creationId xmlns:a16="http://schemas.microsoft.com/office/drawing/2014/main" id="{9DE3AEED-3614-E8B0-6715-3F99A395684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2820" y="3814330"/>
            <a:ext cx="597717" cy="583610"/>
          </a:xfrm>
          <a:prstGeom prst="rect">
            <a:avLst/>
          </a:prstGeom>
        </p:spPr>
      </p:pic>
      <p:pic>
        <p:nvPicPr>
          <p:cNvPr id="22" name="Graphic 21" descr="Marker">
            <a:extLst>
              <a:ext uri="{FF2B5EF4-FFF2-40B4-BE49-F238E27FC236}">
                <a16:creationId xmlns:a16="http://schemas.microsoft.com/office/drawing/2014/main" id="{7390DCA7-9976-5D25-B391-DC85BC9081B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11367" y="2588230"/>
            <a:ext cx="597717" cy="583610"/>
          </a:xfrm>
          <a:prstGeom prst="rect">
            <a:avLst/>
          </a:prstGeom>
        </p:spPr>
      </p:pic>
      <p:sp>
        <p:nvSpPr>
          <p:cNvPr id="25" name="TextBox 24">
            <a:extLst>
              <a:ext uri="{FF2B5EF4-FFF2-40B4-BE49-F238E27FC236}">
                <a16:creationId xmlns:a16="http://schemas.microsoft.com/office/drawing/2014/main" id="{CB3F1AFE-6C44-1E33-DB8B-897DB9E9C599}"/>
              </a:ext>
            </a:extLst>
          </p:cNvPr>
          <p:cNvSpPr txBox="1"/>
          <p:nvPr/>
        </p:nvSpPr>
        <p:spPr>
          <a:xfrm>
            <a:off x="6417340" y="2112026"/>
            <a:ext cx="159525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Unique Business Model Approach</a:t>
            </a:r>
          </a:p>
        </p:txBody>
      </p:sp>
      <p:pic>
        <p:nvPicPr>
          <p:cNvPr id="28" name="Graphic 27" descr="Marker">
            <a:extLst>
              <a:ext uri="{FF2B5EF4-FFF2-40B4-BE49-F238E27FC236}">
                <a16:creationId xmlns:a16="http://schemas.microsoft.com/office/drawing/2014/main" id="{804470BA-E206-E868-AD72-6733D4C940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7172" y="3985373"/>
            <a:ext cx="597717" cy="583610"/>
          </a:xfrm>
          <a:prstGeom prst="rect">
            <a:avLst/>
          </a:prstGeom>
        </p:spPr>
      </p:pic>
      <p:sp>
        <p:nvSpPr>
          <p:cNvPr id="31" name="TextBox 30">
            <a:extLst>
              <a:ext uri="{FF2B5EF4-FFF2-40B4-BE49-F238E27FC236}">
                <a16:creationId xmlns:a16="http://schemas.microsoft.com/office/drawing/2014/main" id="{4BC54631-69E8-2BD5-7552-1FAE466477A7}"/>
              </a:ext>
            </a:extLst>
          </p:cNvPr>
          <p:cNvSpPr txBox="1"/>
          <p:nvPr/>
        </p:nvSpPr>
        <p:spPr>
          <a:xfrm>
            <a:off x="8312622" y="2808484"/>
            <a:ext cx="1517873" cy="523220"/>
          </a:xfrm>
          <a:prstGeom prst="rect">
            <a:avLst/>
          </a:prstGeom>
          <a:noFill/>
        </p:spPr>
        <p:txBody>
          <a:bodyPr wrap="square">
            <a:noAutofit/>
          </a:bodyPr>
          <a:lstStyle/>
          <a:p>
            <a:pPr algn="ctr"/>
            <a:r>
              <a:rPr lang="en-US" sz="1400" dirty="0"/>
              <a:t>History and Evolution</a:t>
            </a:r>
          </a:p>
        </p:txBody>
      </p:sp>
      <p:pic>
        <p:nvPicPr>
          <p:cNvPr id="33" name="Graphic 32" descr="Marker">
            <a:extLst>
              <a:ext uri="{FF2B5EF4-FFF2-40B4-BE49-F238E27FC236}">
                <a16:creationId xmlns:a16="http://schemas.microsoft.com/office/drawing/2014/main" id="{EBD6A9CF-727D-3B87-FF55-92E3EC879E2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85759" y="3246843"/>
            <a:ext cx="597717" cy="583610"/>
          </a:xfrm>
          <a:prstGeom prst="rect">
            <a:avLst/>
          </a:prstGeom>
        </p:spPr>
      </p:pic>
      <p:sp>
        <p:nvSpPr>
          <p:cNvPr id="34" name="TextBox 33">
            <a:extLst>
              <a:ext uri="{FF2B5EF4-FFF2-40B4-BE49-F238E27FC236}">
                <a16:creationId xmlns:a16="http://schemas.microsoft.com/office/drawing/2014/main" id="{A61049BC-3C8D-91D0-ED45-A312B5455D57}"/>
              </a:ext>
            </a:extLst>
          </p:cNvPr>
          <p:cNvSpPr txBox="1"/>
          <p:nvPr/>
        </p:nvSpPr>
        <p:spPr>
          <a:xfrm>
            <a:off x="6588666" y="4587041"/>
            <a:ext cx="1569073" cy="523220"/>
          </a:xfrm>
          <a:prstGeom prst="rect">
            <a:avLst/>
          </a:prstGeom>
          <a:noFill/>
        </p:spPr>
        <p:txBody>
          <a:bodyPr wrap="square">
            <a:spAutoFit/>
          </a:bodyPr>
          <a:lstStyle/>
          <a:p>
            <a:pPr algn="ctr"/>
            <a:r>
              <a:rPr lang="en-US" sz="1400" dirty="0"/>
              <a:t>Major Footprints In India</a:t>
            </a:r>
          </a:p>
        </p:txBody>
      </p:sp>
      <p:sp>
        <p:nvSpPr>
          <p:cNvPr id="37" name="Rectangle 36">
            <a:extLst>
              <a:ext uri="{FF2B5EF4-FFF2-40B4-BE49-F238E27FC236}">
                <a16:creationId xmlns:a16="http://schemas.microsoft.com/office/drawing/2014/main" id="{AC10CFDE-B93B-D747-7AC4-8C24746B769E}"/>
              </a:ext>
            </a:extLst>
          </p:cNvPr>
          <p:cNvSpPr/>
          <p:nvPr/>
        </p:nvSpPr>
        <p:spPr>
          <a:xfrm>
            <a:off x="6000487" y="1581599"/>
            <a:ext cx="81191" cy="4527227"/>
          </a:xfrm>
          <a:prstGeom prst="rect">
            <a:avLst/>
          </a:prstGeom>
          <a:solidFill>
            <a:srgbClr val="FFFFF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73467CBE-7E25-B818-98A3-A90C53733271}"/>
              </a:ext>
            </a:extLst>
          </p:cNvPr>
          <p:cNvSpPr txBox="1"/>
          <p:nvPr/>
        </p:nvSpPr>
        <p:spPr>
          <a:xfrm>
            <a:off x="5631836" y="3365476"/>
            <a:ext cx="1494745" cy="534663"/>
          </a:xfrm>
          <a:prstGeom prst="rect">
            <a:avLst/>
          </a:prstGeom>
          <a:solidFill>
            <a:schemeClr val="bg1"/>
          </a:solidFill>
        </p:spPr>
        <p:txBody>
          <a:bodyPr wrap="square">
            <a:noAutofit/>
          </a:bodyPr>
          <a:lstStyle/>
          <a:p>
            <a:pPr algn="ctr"/>
            <a:r>
              <a:rPr lang="en-US" sz="1400" dirty="0"/>
              <a:t>Major Operating Segments</a:t>
            </a:r>
          </a:p>
        </p:txBody>
      </p:sp>
      <p:pic>
        <p:nvPicPr>
          <p:cNvPr id="39" name="Graphic 38" descr="Marker">
            <a:extLst>
              <a:ext uri="{FF2B5EF4-FFF2-40B4-BE49-F238E27FC236}">
                <a16:creationId xmlns:a16="http://schemas.microsoft.com/office/drawing/2014/main" id="{178D0DAA-A27F-7994-96F6-6AE7EF8099C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30531" y="5356129"/>
            <a:ext cx="597717" cy="583610"/>
          </a:xfrm>
          <a:prstGeom prst="rect">
            <a:avLst/>
          </a:prstGeom>
        </p:spPr>
      </p:pic>
      <p:sp>
        <p:nvSpPr>
          <p:cNvPr id="40" name="TextBox 39">
            <a:extLst>
              <a:ext uri="{FF2B5EF4-FFF2-40B4-BE49-F238E27FC236}">
                <a16:creationId xmlns:a16="http://schemas.microsoft.com/office/drawing/2014/main" id="{22C56C50-7B9A-FFA2-8259-56256611A374}"/>
              </a:ext>
            </a:extLst>
          </p:cNvPr>
          <p:cNvSpPr txBox="1"/>
          <p:nvPr/>
        </p:nvSpPr>
        <p:spPr>
          <a:xfrm>
            <a:off x="3912359" y="5417571"/>
            <a:ext cx="1520611" cy="307777"/>
          </a:xfrm>
          <a:prstGeom prst="rect">
            <a:avLst/>
          </a:prstGeom>
          <a:solidFill>
            <a:schemeClr val="bg1"/>
          </a:solidFill>
        </p:spPr>
        <p:txBody>
          <a:bodyPr wrap="square">
            <a:spAutoFit/>
          </a:bodyPr>
          <a:lstStyle/>
          <a:p>
            <a:pPr algn="ctr"/>
            <a:r>
              <a:rPr lang="en-US" sz="1400" b="1" dirty="0"/>
              <a:t>Accomplishments</a:t>
            </a:r>
          </a:p>
        </p:txBody>
      </p:sp>
    </p:spTree>
    <p:custDataLst>
      <p:tags r:id="rId1"/>
    </p:custDataLst>
    <p:extLst>
      <p:ext uri="{BB962C8B-B14F-4D97-AF65-F5344CB8AC3E}">
        <p14:creationId xmlns:p14="http://schemas.microsoft.com/office/powerpoint/2010/main" val="3956862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64,315 Inside Airplane Images, Stock Photos &amp; Vectors | Shutterstock">
            <a:extLst>
              <a:ext uri="{FF2B5EF4-FFF2-40B4-BE49-F238E27FC236}">
                <a16:creationId xmlns:a16="http://schemas.microsoft.com/office/drawing/2014/main" id="{4893E1FD-5F7E-4907-DEC9-48DAE6C301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711"/>
          <a:stretch/>
        </p:blipFill>
        <p:spPr bwMode="auto">
          <a:xfrm>
            <a:off x="-58608" y="-93845"/>
            <a:ext cx="12247752" cy="69518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64E7526-ED50-0C4E-E904-72B1CD4E68C1}"/>
              </a:ext>
            </a:extLst>
          </p:cNvPr>
          <p:cNvPicPr>
            <a:picLocks noChangeAspect="1"/>
          </p:cNvPicPr>
          <p:nvPr/>
        </p:nvPicPr>
        <p:blipFill rotWithShape="1">
          <a:blip r:embed="rId5">
            <a:extLst>
              <a:ext uri="{28A0092B-C50C-407E-A947-70E740481C1C}">
                <a14:useLocalDpi xmlns:a14="http://schemas.microsoft.com/office/drawing/2010/main" val="0"/>
              </a:ext>
            </a:extLst>
          </a:blip>
          <a:srcRect t="26739" r="20606" b="7371"/>
          <a:stretch/>
        </p:blipFill>
        <p:spPr>
          <a:xfrm>
            <a:off x="1319935" y="-299518"/>
            <a:ext cx="10863714" cy="7209617"/>
          </a:xfrm>
          <a:prstGeom prst="rect">
            <a:avLst/>
          </a:prstGeom>
        </p:spPr>
      </p:pic>
      <p:sp>
        <p:nvSpPr>
          <p:cNvPr id="10" name="Freeform: Shape 9">
            <a:extLst>
              <a:ext uri="{FF2B5EF4-FFF2-40B4-BE49-F238E27FC236}">
                <a16:creationId xmlns:a16="http://schemas.microsoft.com/office/drawing/2014/main" id="{FE492F5A-A8C7-0C41-437A-18D7728DAE96}"/>
              </a:ext>
            </a:extLst>
          </p:cNvPr>
          <p:cNvSpPr/>
          <p:nvPr/>
        </p:nvSpPr>
        <p:spPr>
          <a:xfrm>
            <a:off x="6585857" y="696686"/>
            <a:ext cx="4452257" cy="4771208"/>
          </a:xfrm>
          <a:custGeom>
            <a:avLst/>
            <a:gdLst>
              <a:gd name="connsiteX0" fmla="*/ 54429 w 4452257"/>
              <a:gd name="connsiteY0" fmla="*/ 1317171 h 4811485"/>
              <a:gd name="connsiteX1" fmla="*/ 925286 w 4452257"/>
              <a:gd name="connsiteY1" fmla="*/ 751114 h 4811485"/>
              <a:gd name="connsiteX2" fmla="*/ 2068286 w 4452257"/>
              <a:gd name="connsiteY2" fmla="*/ 108857 h 4811485"/>
              <a:gd name="connsiteX3" fmla="*/ 2286000 w 4452257"/>
              <a:gd name="connsiteY3" fmla="*/ 0 h 4811485"/>
              <a:gd name="connsiteX4" fmla="*/ 3341914 w 4452257"/>
              <a:gd name="connsiteY4" fmla="*/ 1534885 h 4811485"/>
              <a:gd name="connsiteX5" fmla="*/ 3189514 w 4452257"/>
              <a:gd name="connsiteY5" fmla="*/ 1632857 h 4811485"/>
              <a:gd name="connsiteX6" fmla="*/ 3189514 w 4452257"/>
              <a:gd name="connsiteY6" fmla="*/ 1872343 h 4811485"/>
              <a:gd name="connsiteX7" fmla="*/ 3396343 w 4452257"/>
              <a:gd name="connsiteY7" fmla="*/ 2013857 h 4811485"/>
              <a:gd name="connsiteX8" fmla="*/ 3614057 w 4452257"/>
              <a:gd name="connsiteY8" fmla="*/ 2155371 h 4811485"/>
              <a:gd name="connsiteX9" fmla="*/ 3668486 w 4452257"/>
              <a:gd name="connsiteY9" fmla="*/ 2155371 h 4811485"/>
              <a:gd name="connsiteX10" fmla="*/ 4452257 w 4452257"/>
              <a:gd name="connsiteY10" fmla="*/ 3429000 h 4811485"/>
              <a:gd name="connsiteX11" fmla="*/ 3897086 w 4452257"/>
              <a:gd name="connsiteY11" fmla="*/ 3766457 h 4811485"/>
              <a:gd name="connsiteX12" fmla="*/ 2971800 w 4452257"/>
              <a:gd name="connsiteY12" fmla="*/ 4288971 h 4811485"/>
              <a:gd name="connsiteX13" fmla="*/ 2394857 w 4452257"/>
              <a:gd name="connsiteY13" fmla="*/ 4811485 h 4811485"/>
              <a:gd name="connsiteX14" fmla="*/ 2275114 w 4452257"/>
              <a:gd name="connsiteY14" fmla="*/ 4746171 h 4811485"/>
              <a:gd name="connsiteX15" fmla="*/ 2329543 w 4452257"/>
              <a:gd name="connsiteY15" fmla="*/ 4517571 h 4811485"/>
              <a:gd name="connsiteX16" fmla="*/ 2329543 w 4452257"/>
              <a:gd name="connsiteY16" fmla="*/ 4310743 h 4811485"/>
              <a:gd name="connsiteX17" fmla="*/ 2100943 w 4452257"/>
              <a:gd name="connsiteY17" fmla="*/ 3973285 h 4811485"/>
              <a:gd name="connsiteX18" fmla="*/ 1850572 w 4452257"/>
              <a:gd name="connsiteY18" fmla="*/ 3984171 h 4811485"/>
              <a:gd name="connsiteX19" fmla="*/ 1774372 w 4452257"/>
              <a:gd name="connsiteY19" fmla="*/ 4093028 h 4811485"/>
              <a:gd name="connsiteX20" fmla="*/ 0 w 4452257"/>
              <a:gd name="connsiteY20" fmla="*/ 1349828 h 4811485"/>
              <a:gd name="connsiteX21" fmla="*/ 108857 w 4452257"/>
              <a:gd name="connsiteY21" fmla="*/ 1306285 h 4811485"/>
              <a:gd name="connsiteX22" fmla="*/ 108857 w 4452257"/>
              <a:gd name="connsiteY22" fmla="*/ 1306285 h 4811485"/>
              <a:gd name="connsiteX23" fmla="*/ 54429 w 4452257"/>
              <a:gd name="connsiteY23" fmla="*/ 1317171 h 4811485"/>
              <a:gd name="connsiteX0" fmla="*/ 54429 w 4452257"/>
              <a:gd name="connsiteY0" fmla="*/ 1317171 h 4746171"/>
              <a:gd name="connsiteX1" fmla="*/ 925286 w 4452257"/>
              <a:gd name="connsiteY1" fmla="*/ 751114 h 4746171"/>
              <a:gd name="connsiteX2" fmla="*/ 2068286 w 4452257"/>
              <a:gd name="connsiteY2" fmla="*/ 108857 h 4746171"/>
              <a:gd name="connsiteX3" fmla="*/ 2286000 w 4452257"/>
              <a:gd name="connsiteY3" fmla="*/ 0 h 4746171"/>
              <a:gd name="connsiteX4" fmla="*/ 3341914 w 4452257"/>
              <a:gd name="connsiteY4" fmla="*/ 1534885 h 4746171"/>
              <a:gd name="connsiteX5" fmla="*/ 3189514 w 4452257"/>
              <a:gd name="connsiteY5" fmla="*/ 1632857 h 4746171"/>
              <a:gd name="connsiteX6" fmla="*/ 3189514 w 4452257"/>
              <a:gd name="connsiteY6" fmla="*/ 1872343 h 4746171"/>
              <a:gd name="connsiteX7" fmla="*/ 3396343 w 4452257"/>
              <a:gd name="connsiteY7" fmla="*/ 2013857 h 4746171"/>
              <a:gd name="connsiteX8" fmla="*/ 3614057 w 4452257"/>
              <a:gd name="connsiteY8" fmla="*/ 2155371 h 4746171"/>
              <a:gd name="connsiteX9" fmla="*/ 3668486 w 4452257"/>
              <a:gd name="connsiteY9" fmla="*/ 2155371 h 4746171"/>
              <a:gd name="connsiteX10" fmla="*/ 4452257 w 4452257"/>
              <a:gd name="connsiteY10" fmla="*/ 3429000 h 4746171"/>
              <a:gd name="connsiteX11" fmla="*/ 3897086 w 4452257"/>
              <a:gd name="connsiteY11" fmla="*/ 3766457 h 4746171"/>
              <a:gd name="connsiteX12" fmla="*/ 2971800 w 4452257"/>
              <a:gd name="connsiteY12" fmla="*/ 4288971 h 4746171"/>
              <a:gd name="connsiteX13" fmla="*/ 2368731 w 4452257"/>
              <a:gd name="connsiteY13" fmla="*/ 4733108 h 4746171"/>
              <a:gd name="connsiteX14" fmla="*/ 2275114 w 4452257"/>
              <a:gd name="connsiteY14" fmla="*/ 4746171 h 4746171"/>
              <a:gd name="connsiteX15" fmla="*/ 2329543 w 4452257"/>
              <a:gd name="connsiteY15" fmla="*/ 4517571 h 4746171"/>
              <a:gd name="connsiteX16" fmla="*/ 2329543 w 4452257"/>
              <a:gd name="connsiteY16" fmla="*/ 4310743 h 4746171"/>
              <a:gd name="connsiteX17" fmla="*/ 2100943 w 4452257"/>
              <a:gd name="connsiteY17" fmla="*/ 3973285 h 4746171"/>
              <a:gd name="connsiteX18" fmla="*/ 1850572 w 4452257"/>
              <a:gd name="connsiteY18" fmla="*/ 3984171 h 4746171"/>
              <a:gd name="connsiteX19" fmla="*/ 1774372 w 4452257"/>
              <a:gd name="connsiteY19" fmla="*/ 4093028 h 4746171"/>
              <a:gd name="connsiteX20" fmla="*/ 0 w 4452257"/>
              <a:gd name="connsiteY20" fmla="*/ 1349828 h 4746171"/>
              <a:gd name="connsiteX21" fmla="*/ 108857 w 4452257"/>
              <a:gd name="connsiteY21" fmla="*/ 1306285 h 4746171"/>
              <a:gd name="connsiteX22" fmla="*/ 108857 w 4452257"/>
              <a:gd name="connsiteY22" fmla="*/ 1306285 h 4746171"/>
              <a:gd name="connsiteX23" fmla="*/ 54429 w 4452257"/>
              <a:gd name="connsiteY23" fmla="*/ 1317171 h 4746171"/>
              <a:gd name="connsiteX0" fmla="*/ 54429 w 4452257"/>
              <a:gd name="connsiteY0" fmla="*/ 1317171 h 4746171"/>
              <a:gd name="connsiteX1" fmla="*/ 925286 w 4452257"/>
              <a:gd name="connsiteY1" fmla="*/ 751114 h 4746171"/>
              <a:gd name="connsiteX2" fmla="*/ 2068286 w 4452257"/>
              <a:gd name="connsiteY2" fmla="*/ 108857 h 4746171"/>
              <a:gd name="connsiteX3" fmla="*/ 2286000 w 4452257"/>
              <a:gd name="connsiteY3" fmla="*/ 0 h 4746171"/>
              <a:gd name="connsiteX4" fmla="*/ 3341914 w 4452257"/>
              <a:gd name="connsiteY4" fmla="*/ 1534885 h 4746171"/>
              <a:gd name="connsiteX5" fmla="*/ 3189514 w 4452257"/>
              <a:gd name="connsiteY5" fmla="*/ 1632857 h 4746171"/>
              <a:gd name="connsiteX6" fmla="*/ 3189514 w 4452257"/>
              <a:gd name="connsiteY6" fmla="*/ 1872343 h 4746171"/>
              <a:gd name="connsiteX7" fmla="*/ 3396343 w 4452257"/>
              <a:gd name="connsiteY7" fmla="*/ 2013857 h 4746171"/>
              <a:gd name="connsiteX8" fmla="*/ 3614057 w 4452257"/>
              <a:gd name="connsiteY8" fmla="*/ 2155371 h 4746171"/>
              <a:gd name="connsiteX9" fmla="*/ 3668486 w 4452257"/>
              <a:gd name="connsiteY9" fmla="*/ 2155371 h 4746171"/>
              <a:gd name="connsiteX10" fmla="*/ 4452257 w 4452257"/>
              <a:gd name="connsiteY10" fmla="*/ 3429000 h 4746171"/>
              <a:gd name="connsiteX11" fmla="*/ 3897086 w 4452257"/>
              <a:gd name="connsiteY11" fmla="*/ 3766457 h 4746171"/>
              <a:gd name="connsiteX12" fmla="*/ 2971800 w 4452257"/>
              <a:gd name="connsiteY12" fmla="*/ 4288971 h 4746171"/>
              <a:gd name="connsiteX13" fmla="*/ 2368731 w 4452257"/>
              <a:gd name="connsiteY13" fmla="*/ 4733108 h 4746171"/>
              <a:gd name="connsiteX14" fmla="*/ 2275114 w 4452257"/>
              <a:gd name="connsiteY14" fmla="*/ 4746171 h 4746171"/>
              <a:gd name="connsiteX15" fmla="*/ 2329543 w 4452257"/>
              <a:gd name="connsiteY15" fmla="*/ 4517571 h 4746171"/>
              <a:gd name="connsiteX16" fmla="*/ 2329543 w 4452257"/>
              <a:gd name="connsiteY16" fmla="*/ 4310743 h 4746171"/>
              <a:gd name="connsiteX17" fmla="*/ 2100943 w 4452257"/>
              <a:gd name="connsiteY17" fmla="*/ 3973285 h 4746171"/>
              <a:gd name="connsiteX18" fmla="*/ 1850572 w 4452257"/>
              <a:gd name="connsiteY18" fmla="*/ 3984171 h 4746171"/>
              <a:gd name="connsiteX19" fmla="*/ 1774372 w 4452257"/>
              <a:gd name="connsiteY19" fmla="*/ 4093028 h 4746171"/>
              <a:gd name="connsiteX20" fmla="*/ 0 w 4452257"/>
              <a:gd name="connsiteY20" fmla="*/ 1349828 h 4746171"/>
              <a:gd name="connsiteX21" fmla="*/ 108857 w 4452257"/>
              <a:gd name="connsiteY21" fmla="*/ 1306285 h 4746171"/>
              <a:gd name="connsiteX22" fmla="*/ 108857 w 4452257"/>
              <a:gd name="connsiteY22" fmla="*/ 1306285 h 4746171"/>
              <a:gd name="connsiteX23" fmla="*/ 54429 w 4452257"/>
              <a:gd name="connsiteY23" fmla="*/ 1317171 h 4746171"/>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68731 w 4452257"/>
              <a:gd name="connsiteY13" fmla="*/ 4733108 h 4733108"/>
              <a:gd name="connsiteX14" fmla="*/ 2235926 w 4452257"/>
              <a:gd name="connsiteY14" fmla="*/ 4733108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68731 w 4452257"/>
              <a:gd name="connsiteY13" fmla="*/ 4733108 h 4733108"/>
              <a:gd name="connsiteX14" fmla="*/ 2275114 w 4452257"/>
              <a:gd name="connsiteY14" fmla="*/ 4667794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45871 w 4452257"/>
              <a:gd name="connsiteY13" fmla="*/ 4733108 h 4733108"/>
              <a:gd name="connsiteX14" fmla="*/ 2275114 w 4452257"/>
              <a:gd name="connsiteY14" fmla="*/ 4667794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10248"/>
              <a:gd name="connsiteX1" fmla="*/ 925286 w 4452257"/>
              <a:gd name="connsiteY1" fmla="*/ 751114 h 4710248"/>
              <a:gd name="connsiteX2" fmla="*/ 2068286 w 4452257"/>
              <a:gd name="connsiteY2" fmla="*/ 108857 h 4710248"/>
              <a:gd name="connsiteX3" fmla="*/ 2286000 w 4452257"/>
              <a:gd name="connsiteY3" fmla="*/ 0 h 4710248"/>
              <a:gd name="connsiteX4" fmla="*/ 3341914 w 4452257"/>
              <a:gd name="connsiteY4" fmla="*/ 1534885 h 4710248"/>
              <a:gd name="connsiteX5" fmla="*/ 3189514 w 4452257"/>
              <a:gd name="connsiteY5" fmla="*/ 1632857 h 4710248"/>
              <a:gd name="connsiteX6" fmla="*/ 3189514 w 4452257"/>
              <a:gd name="connsiteY6" fmla="*/ 1872343 h 4710248"/>
              <a:gd name="connsiteX7" fmla="*/ 3396343 w 4452257"/>
              <a:gd name="connsiteY7" fmla="*/ 2013857 h 4710248"/>
              <a:gd name="connsiteX8" fmla="*/ 3614057 w 4452257"/>
              <a:gd name="connsiteY8" fmla="*/ 2155371 h 4710248"/>
              <a:gd name="connsiteX9" fmla="*/ 3668486 w 4452257"/>
              <a:gd name="connsiteY9" fmla="*/ 2155371 h 4710248"/>
              <a:gd name="connsiteX10" fmla="*/ 4452257 w 4452257"/>
              <a:gd name="connsiteY10" fmla="*/ 3429000 h 4710248"/>
              <a:gd name="connsiteX11" fmla="*/ 3897086 w 4452257"/>
              <a:gd name="connsiteY11" fmla="*/ 3766457 h 4710248"/>
              <a:gd name="connsiteX12" fmla="*/ 2971800 w 4452257"/>
              <a:gd name="connsiteY12" fmla="*/ 4288971 h 4710248"/>
              <a:gd name="connsiteX13" fmla="*/ 2345871 w 4452257"/>
              <a:gd name="connsiteY13" fmla="*/ 4710248 h 4710248"/>
              <a:gd name="connsiteX14" fmla="*/ 2275114 w 4452257"/>
              <a:gd name="connsiteY14" fmla="*/ 4667794 h 4710248"/>
              <a:gd name="connsiteX15" fmla="*/ 2329543 w 4452257"/>
              <a:gd name="connsiteY15" fmla="*/ 4517571 h 4710248"/>
              <a:gd name="connsiteX16" fmla="*/ 2329543 w 4452257"/>
              <a:gd name="connsiteY16" fmla="*/ 4310743 h 4710248"/>
              <a:gd name="connsiteX17" fmla="*/ 2100943 w 4452257"/>
              <a:gd name="connsiteY17" fmla="*/ 3973285 h 4710248"/>
              <a:gd name="connsiteX18" fmla="*/ 1850572 w 4452257"/>
              <a:gd name="connsiteY18" fmla="*/ 3984171 h 4710248"/>
              <a:gd name="connsiteX19" fmla="*/ 1774372 w 4452257"/>
              <a:gd name="connsiteY19" fmla="*/ 4093028 h 4710248"/>
              <a:gd name="connsiteX20" fmla="*/ 0 w 4452257"/>
              <a:gd name="connsiteY20" fmla="*/ 1349828 h 4710248"/>
              <a:gd name="connsiteX21" fmla="*/ 108857 w 4452257"/>
              <a:gd name="connsiteY21" fmla="*/ 1306285 h 4710248"/>
              <a:gd name="connsiteX22" fmla="*/ 108857 w 4452257"/>
              <a:gd name="connsiteY22" fmla="*/ 1306285 h 4710248"/>
              <a:gd name="connsiteX23" fmla="*/ 54429 w 4452257"/>
              <a:gd name="connsiteY23" fmla="*/ 1317171 h 471024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89514 w 4452257"/>
              <a:gd name="connsiteY5" fmla="*/ 1632857 h 4740728"/>
              <a:gd name="connsiteX6" fmla="*/ 3189514 w 4452257"/>
              <a:gd name="connsiteY6" fmla="*/ 187234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89514 w 4452257"/>
              <a:gd name="connsiteY6" fmla="*/ 187234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86183 w 4452257"/>
              <a:gd name="connsiteY7" fmla="*/ 204687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83643 w 4452257"/>
              <a:gd name="connsiteY7" fmla="*/ 20646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73566 w 4452257"/>
              <a:gd name="connsiteY9" fmla="*/ 216553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19483 w 4452257"/>
              <a:gd name="connsiteY6" fmla="*/ 1767114 h 4740728"/>
              <a:gd name="connsiteX7" fmla="*/ 3133634 w 4452257"/>
              <a:gd name="connsiteY7" fmla="*/ 1852023 h 4740728"/>
              <a:gd name="connsiteX8" fmla="*/ 3378563 w 4452257"/>
              <a:gd name="connsiteY8" fmla="*/ 2082437 h 4740728"/>
              <a:gd name="connsiteX9" fmla="*/ 3548017 w 4452257"/>
              <a:gd name="connsiteY9" fmla="*/ 2150291 h 4740728"/>
              <a:gd name="connsiteX10" fmla="*/ 3673566 w 4452257"/>
              <a:gd name="connsiteY10" fmla="*/ 2165531 h 4740728"/>
              <a:gd name="connsiteX11" fmla="*/ 4452257 w 4452257"/>
              <a:gd name="connsiteY11" fmla="*/ 3429000 h 4740728"/>
              <a:gd name="connsiteX12" fmla="*/ 3897086 w 4452257"/>
              <a:gd name="connsiteY12" fmla="*/ 3766457 h 4740728"/>
              <a:gd name="connsiteX13" fmla="*/ 2971800 w 4452257"/>
              <a:gd name="connsiteY13" fmla="*/ 4288971 h 4740728"/>
              <a:gd name="connsiteX14" fmla="*/ 2292531 w 4452257"/>
              <a:gd name="connsiteY14" fmla="*/ 4740728 h 4740728"/>
              <a:gd name="connsiteX15" fmla="*/ 2275114 w 4452257"/>
              <a:gd name="connsiteY15" fmla="*/ 4667794 h 4740728"/>
              <a:gd name="connsiteX16" fmla="*/ 2329543 w 4452257"/>
              <a:gd name="connsiteY16" fmla="*/ 4517571 h 4740728"/>
              <a:gd name="connsiteX17" fmla="*/ 2329543 w 4452257"/>
              <a:gd name="connsiteY17" fmla="*/ 4310743 h 4740728"/>
              <a:gd name="connsiteX18" fmla="*/ 2100943 w 4452257"/>
              <a:gd name="connsiteY18" fmla="*/ 3973285 h 4740728"/>
              <a:gd name="connsiteX19" fmla="*/ 1850572 w 4452257"/>
              <a:gd name="connsiteY19" fmla="*/ 3984171 h 4740728"/>
              <a:gd name="connsiteX20" fmla="*/ 1774372 w 4452257"/>
              <a:gd name="connsiteY20" fmla="*/ 4093028 h 4740728"/>
              <a:gd name="connsiteX21" fmla="*/ 0 w 4452257"/>
              <a:gd name="connsiteY21" fmla="*/ 1349828 h 4740728"/>
              <a:gd name="connsiteX22" fmla="*/ 108857 w 4452257"/>
              <a:gd name="connsiteY22" fmla="*/ 1306285 h 4740728"/>
              <a:gd name="connsiteX23" fmla="*/ 108857 w 4452257"/>
              <a:gd name="connsiteY23" fmla="*/ 1306285 h 4740728"/>
              <a:gd name="connsiteX24" fmla="*/ 54429 w 4452257"/>
              <a:gd name="connsiteY24"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53954 w 4452257"/>
              <a:gd name="connsiteY6" fmla="*/ 1635397 h 4740728"/>
              <a:gd name="connsiteX7" fmla="*/ 3119483 w 4452257"/>
              <a:gd name="connsiteY7" fmla="*/ 176711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53954 w 4452257"/>
              <a:gd name="connsiteY6" fmla="*/ 163539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698172 w 4452257"/>
              <a:gd name="connsiteY21" fmla="*/ 402825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028553 w 4452257"/>
              <a:gd name="connsiteY19" fmla="*/ 4003765 h 4740728"/>
              <a:gd name="connsiteX20" fmla="*/ 1850572 w 4452257"/>
              <a:gd name="connsiteY20" fmla="*/ 3984171 h 4740728"/>
              <a:gd name="connsiteX21" fmla="*/ 1698172 w 4452257"/>
              <a:gd name="connsiteY21" fmla="*/ 402825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264773 w 4452257"/>
              <a:gd name="connsiteY17" fmla="*/ 452900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52254 w 4452257"/>
              <a:gd name="connsiteY16" fmla="*/ 4679224 h 4740728"/>
              <a:gd name="connsiteX17" fmla="*/ 2264773 w 4452257"/>
              <a:gd name="connsiteY17" fmla="*/ 452900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698172 w 4452257"/>
              <a:gd name="connsiteY22" fmla="*/ 40282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09602 w 4452257"/>
              <a:gd name="connsiteY22" fmla="*/ 40663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09602 w 4452257"/>
              <a:gd name="connsiteY22" fmla="*/ 40663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17222 w 4452257"/>
              <a:gd name="connsiteY22" fmla="*/ 408540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17222 w 4452257"/>
              <a:gd name="connsiteY22" fmla="*/ 408540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131423 w 4452257"/>
              <a:gd name="connsiteY20" fmla="*/ 4115344 h 4771208"/>
              <a:gd name="connsiteX21" fmla="*/ 2028553 w 4452257"/>
              <a:gd name="connsiteY21" fmla="*/ 4003765 h 4771208"/>
              <a:gd name="connsiteX22" fmla="*/ 1850572 w 4452257"/>
              <a:gd name="connsiteY22" fmla="*/ 3984171 h 4771208"/>
              <a:gd name="connsiteX23" fmla="*/ 1717222 w 4452257"/>
              <a:gd name="connsiteY23" fmla="*/ 4085408 h 4771208"/>
              <a:gd name="connsiteX24" fmla="*/ 0 w 4452257"/>
              <a:gd name="connsiteY24" fmla="*/ 1349828 h 4771208"/>
              <a:gd name="connsiteX25" fmla="*/ 108857 w 4452257"/>
              <a:gd name="connsiteY25" fmla="*/ 1306285 h 4771208"/>
              <a:gd name="connsiteX26" fmla="*/ 108857 w 4452257"/>
              <a:gd name="connsiteY26" fmla="*/ 1306285 h 4771208"/>
              <a:gd name="connsiteX27" fmla="*/ 54429 w 4452257"/>
              <a:gd name="connsiteY27"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57153 w 4452257"/>
              <a:gd name="connsiteY17" fmla="*/ 4529001 h 4771208"/>
              <a:gd name="connsiteX18" fmla="*/ 2230483 w 4452257"/>
              <a:gd name="connsiteY18" fmla="*/ 4337413 h 4771208"/>
              <a:gd name="connsiteX19" fmla="*/ 2184763 w 4452257"/>
              <a:gd name="connsiteY19" fmla="*/ 4222024 h 4771208"/>
              <a:gd name="connsiteX20" fmla="*/ 2131423 w 4452257"/>
              <a:gd name="connsiteY20" fmla="*/ 4115344 h 4771208"/>
              <a:gd name="connsiteX21" fmla="*/ 2028553 w 4452257"/>
              <a:gd name="connsiteY21" fmla="*/ 4003765 h 4771208"/>
              <a:gd name="connsiteX22" fmla="*/ 1850572 w 4452257"/>
              <a:gd name="connsiteY22" fmla="*/ 3984171 h 4771208"/>
              <a:gd name="connsiteX23" fmla="*/ 1717222 w 4452257"/>
              <a:gd name="connsiteY23" fmla="*/ 4085408 h 4771208"/>
              <a:gd name="connsiteX24" fmla="*/ 0 w 4452257"/>
              <a:gd name="connsiteY24" fmla="*/ 1349828 h 4771208"/>
              <a:gd name="connsiteX25" fmla="*/ 108857 w 4452257"/>
              <a:gd name="connsiteY25" fmla="*/ 1306285 h 4771208"/>
              <a:gd name="connsiteX26" fmla="*/ 108857 w 4452257"/>
              <a:gd name="connsiteY26" fmla="*/ 1306285 h 4771208"/>
              <a:gd name="connsiteX27" fmla="*/ 54429 w 4452257"/>
              <a:gd name="connsiteY27" fmla="*/ 1317171 h 477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52257" h="4771208">
                <a:moveTo>
                  <a:pt x="54429" y="1317171"/>
                </a:moveTo>
                <a:lnTo>
                  <a:pt x="925286" y="751114"/>
                </a:lnTo>
                <a:lnTo>
                  <a:pt x="2068286" y="108857"/>
                </a:lnTo>
                <a:lnTo>
                  <a:pt x="2286000" y="0"/>
                </a:lnTo>
                <a:lnTo>
                  <a:pt x="3341914" y="1534885"/>
                </a:lnTo>
                <a:cubicBezTo>
                  <a:pt x="3311797" y="1549641"/>
                  <a:pt x="3263900" y="1554238"/>
                  <a:pt x="3233783" y="1568994"/>
                </a:cubicBezTo>
                <a:lnTo>
                  <a:pt x="3138714" y="1643017"/>
                </a:lnTo>
                <a:cubicBezTo>
                  <a:pt x="3117064" y="1680149"/>
                  <a:pt x="3108113" y="1719822"/>
                  <a:pt x="3104243" y="1759494"/>
                </a:cubicBezTo>
                <a:lnTo>
                  <a:pt x="3133634" y="1852023"/>
                </a:lnTo>
                <a:cubicBezTo>
                  <a:pt x="3205964" y="1941528"/>
                  <a:pt x="3290993" y="2028492"/>
                  <a:pt x="3378563" y="2082437"/>
                </a:cubicBezTo>
                <a:cubicBezTo>
                  <a:pt x="3435048" y="2105055"/>
                  <a:pt x="3468672" y="2132753"/>
                  <a:pt x="3548017" y="2150291"/>
                </a:cubicBezTo>
                <a:lnTo>
                  <a:pt x="3673566" y="2165531"/>
                </a:lnTo>
                <a:lnTo>
                  <a:pt x="4452257" y="3429000"/>
                </a:lnTo>
                <a:lnTo>
                  <a:pt x="3897086" y="3766457"/>
                </a:lnTo>
                <a:lnTo>
                  <a:pt x="2971800" y="4288971"/>
                </a:lnTo>
                <a:lnTo>
                  <a:pt x="2235381" y="4771208"/>
                </a:lnTo>
                <a:lnTo>
                  <a:pt x="2252254" y="4679224"/>
                </a:lnTo>
                <a:lnTo>
                  <a:pt x="2257153" y="4529001"/>
                </a:lnTo>
                <a:lnTo>
                  <a:pt x="2230483" y="4337413"/>
                </a:lnTo>
                <a:cubicBezTo>
                  <a:pt x="2213973" y="4272280"/>
                  <a:pt x="2220323" y="4260487"/>
                  <a:pt x="2184763" y="4222024"/>
                </a:cubicBezTo>
                <a:cubicBezTo>
                  <a:pt x="2161903" y="4186464"/>
                  <a:pt x="2154283" y="4150904"/>
                  <a:pt x="2131423" y="4115344"/>
                </a:cubicBezTo>
                <a:lnTo>
                  <a:pt x="2028553" y="4003765"/>
                </a:lnTo>
                <a:lnTo>
                  <a:pt x="1850572" y="3984171"/>
                </a:lnTo>
                <a:cubicBezTo>
                  <a:pt x="1803582" y="4011567"/>
                  <a:pt x="1748972" y="4000862"/>
                  <a:pt x="1717222" y="4085408"/>
                </a:cubicBezTo>
                <a:lnTo>
                  <a:pt x="0" y="1349828"/>
                </a:lnTo>
                <a:lnTo>
                  <a:pt x="108857" y="1306285"/>
                </a:lnTo>
                <a:lnTo>
                  <a:pt x="108857" y="1306285"/>
                </a:lnTo>
                <a:lnTo>
                  <a:pt x="54429" y="1317171"/>
                </a:lnTo>
                <a:close/>
              </a:path>
            </a:pathLst>
          </a:custGeom>
          <a:gradFill>
            <a:gsLst>
              <a:gs pos="0">
                <a:schemeClr val="accent4">
                  <a:lumMod val="20000"/>
                  <a:lumOff val="80000"/>
                </a:schemeClr>
              </a:gs>
              <a:gs pos="21000">
                <a:schemeClr val="accent4">
                  <a:lumMod val="20000"/>
                  <a:lumOff val="80000"/>
                </a:schemeClr>
              </a:gs>
              <a:gs pos="83000">
                <a:schemeClr val="bg1"/>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1C9365FC-2CF6-11AC-CE48-A868AEF4204F}"/>
              </a:ext>
            </a:extLst>
          </p:cNvPr>
          <p:cNvSpPr/>
          <p:nvPr/>
        </p:nvSpPr>
        <p:spPr>
          <a:xfrm>
            <a:off x="4659442" y="1887244"/>
            <a:ext cx="3744686" cy="4376057"/>
          </a:xfrm>
          <a:custGeom>
            <a:avLst/>
            <a:gdLst>
              <a:gd name="connsiteX0" fmla="*/ 1785257 w 3744686"/>
              <a:gd name="connsiteY0" fmla="*/ 0 h 4376057"/>
              <a:gd name="connsiteX1" fmla="*/ 979715 w 3744686"/>
              <a:gd name="connsiteY1" fmla="*/ 283028 h 4376057"/>
              <a:gd name="connsiteX2" fmla="*/ 0 w 3744686"/>
              <a:gd name="connsiteY2" fmla="*/ 664028 h 4376057"/>
              <a:gd name="connsiteX3" fmla="*/ 2155372 w 3744686"/>
              <a:gd name="connsiteY3" fmla="*/ 4376057 h 4376057"/>
              <a:gd name="connsiteX4" fmla="*/ 2862943 w 3744686"/>
              <a:gd name="connsiteY4" fmla="*/ 4060371 h 4376057"/>
              <a:gd name="connsiteX5" fmla="*/ 3505200 w 3744686"/>
              <a:gd name="connsiteY5" fmla="*/ 3799114 h 4376057"/>
              <a:gd name="connsiteX6" fmla="*/ 3690257 w 3744686"/>
              <a:gd name="connsiteY6" fmla="*/ 3766457 h 4376057"/>
              <a:gd name="connsiteX7" fmla="*/ 3744686 w 3744686"/>
              <a:gd name="connsiteY7" fmla="*/ 3472543 h 4376057"/>
              <a:gd name="connsiteX8" fmla="*/ 3722915 w 3744686"/>
              <a:gd name="connsiteY8" fmla="*/ 3156857 h 4376057"/>
              <a:gd name="connsiteX9" fmla="*/ 3668486 w 3744686"/>
              <a:gd name="connsiteY9" fmla="*/ 2971800 h 4376057"/>
              <a:gd name="connsiteX10" fmla="*/ 3614057 w 3744686"/>
              <a:gd name="connsiteY10" fmla="*/ 2862943 h 4376057"/>
              <a:gd name="connsiteX11" fmla="*/ 1785257 w 3744686"/>
              <a:gd name="connsiteY11" fmla="*/ 0 h 437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44686" h="4376057">
                <a:moveTo>
                  <a:pt x="1785257" y="0"/>
                </a:moveTo>
                <a:lnTo>
                  <a:pt x="979715" y="283028"/>
                </a:lnTo>
                <a:lnTo>
                  <a:pt x="0" y="664028"/>
                </a:lnTo>
                <a:lnTo>
                  <a:pt x="2155372" y="4376057"/>
                </a:lnTo>
                <a:lnTo>
                  <a:pt x="2862943" y="4060371"/>
                </a:lnTo>
                <a:lnTo>
                  <a:pt x="3505200" y="3799114"/>
                </a:lnTo>
                <a:lnTo>
                  <a:pt x="3690257" y="3766457"/>
                </a:lnTo>
                <a:lnTo>
                  <a:pt x="3744686" y="3472543"/>
                </a:lnTo>
                <a:lnTo>
                  <a:pt x="3722915" y="3156857"/>
                </a:lnTo>
                <a:lnTo>
                  <a:pt x="3668486" y="2971800"/>
                </a:lnTo>
                <a:lnTo>
                  <a:pt x="3614057" y="2862943"/>
                </a:lnTo>
                <a:lnTo>
                  <a:pt x="1785257" y="0"/>
                </a:lnTo>
                <a:close/>
              </a:path>
            </a:pathLst>
          </a:custGeom>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B4C5A50F-0AC6-EBCC-60F7-1EFC9C731805}"/>
              </a:ext>
            </a:extLst>
          </p:cNvPr>
          <p:cNvSpPr txBox="1">
            <a:spLocks/>
          </p:cNvSpPr>
          <p:nvPr/>
        </p:nvSpPr>
        <p:spPr>
          <a:xfrm>
            <a:off x="614614" y="211744"/>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b="1" dirty="0">
                <a:latin typeface="Inter" panose="02000503000000020004" pitchFamily="2" charset="0"/>
                <a:ea typeface="Inter" panose="02000503000000020004" pitchFamily="2" charset="0"/>
              </a:rPr>
              <a:t>Accomplishments</a:t>
            </a:r>
            <a:endParaRPr lang="en-US" sz="2800" b="1" dirty="0">
              <a:latin typeface="Inter" panose="02000503000000020004" pitchFamily="2" charset="0"/>
              <a:ea typeface="Inter" panose="02000503000000020004" pitchFamily="2" charset="0"/>
            </a:endParaRPr>
          </a:p>
        </p:txBody>
      </p:sp>
      <p:sp>
        <p:nvSpPr>
          <p:cNvPr id="5" name="TextBox 4">
            <a:extLst>
              <a:ext uri="{FF2B5EF4-FFF2-40B4-BE49-F238E27FC236}">
                <a16:creationId xmlns:a16="http://schemas.microsoft.com/office/drawing/2014/main" id="{48926F78-A167-B56A-CEA7-ADEDD631B29C}"/>
              </a:ext>
            </a:extLst>
          </p:cNvPr>
          <p:cNvSpPr txBox="1"/>
          <p:nvPr/>
        </p:nvSpPr>
        <p:spPr>
          <a:xfrm>
            <a:off x="243238" y="5458801"/>
            <a:ext cx="5867938" cy="1372107"/>
          </a:xfrm>
          <a:prstGeom prst="rect">
            <a:avLst/>
          </a:prstGeom>
          <a:solidFill>
            <a:schemeClr val="bg1">
              <a:alpha val="66000"/>
            </a:schemeClr>
          </a:solidFill>
          <a:ln>
            <a:noFill/>
          </a:ln>
        </p:spPr>
        <p:txBody>
          <a:bodyPr wrap="square" lIns="91440" tIns="45720" rIns="91440" bIns="45720" anchor="t">
            <a:spAutoFit/>
          </a:bodyPr>
          <a:lstStyle/>
          <a:p>
            <a:pPr marL="0" marR="0" indent="0" algn="ctr" eaLnBrk="0">
              <a:lnSpc>
                <a:spcPct val="99000"/>
              </a:lnSpc>
            </a:pPr>
            <a:r>
              <a:rPr lang="en-US" altLang="zh-CN" sz="2800" b="1" kern="0" spc="-100" baseline="0" noProof="0" dirty="0">
                <a:solidFill>
                  <a:srgbClr val="004B8D"/>
                </a:solidFill>
                <a:ea typeface="Arial" pitchFamily="34" charset="0"/>
                <a:cs typeface="Arial"/>
              </a:rPr>
              <a:t>We</a:t>
            </a:r>
            <a:r>
              <a:rPr lang="en-US" altLang="zh-CN" sz="2800" b="1" kern="0" spc="65" noProof="0" dirty="0">
                <a:solidFill>
                  <a:srgbClr val="004B8D"/>
                </a:solidFill>
                <a:ea typeface="Arial" pitchFamily="34" charset="0"/>
                <a:cs typeface="Arial"/>
              </a:rPr>
              <a:t> </a:t>
            </a:r>
            <a:r>
              <a:rPr lang="en-US" altLang="zh-CN" sz="2800" b="1" kern="0" spc="-35" baseline="0" noProof="0" dirty="0">
                <a:solidFill>
                  <a:srgbClr val="004B8D"/>
                </a:solidFill>
                <a:ea typeface="Arial" pitchFamily="34" charset="0"/>
                <a:cs typeface="Arial"/>
              </a:rPr>
              <a:t>are</a:t>
            </a:r>
            <a:r>
              <a:rPr lang="en-US" altLang="zh-CN" sz="2800" b="1" kern="0" spc="165" noProof="0" dirty="0">
                <a:solidFill>
                  <a:srgbClr val="004B8D"/>
                </a:solidFill>
                <a:ea typeface="Arial" pitchFamily="34" charset="0"/>
                <a:cs typeface="Arial"/>
              </a:rPr>
              <a:t> </a:t>
            </a:r>
            <a:r>
              <a:rPr lang="en-US" altLang="zh-CN" sz="2800" b="1" kern="0" spc="-20" baseline="0" noProof="0" dirty="0">
                <a:solidFill>
                  <a:srgbClr val="004B8D"/>
                </a:solidFill>
                <a:ea typeface="Arial" pitchFamily="34" charset="0"/>
                <a:cs typeface="Arial"/>
              </a:rPr>
              <a:t>redefining </a:t>
            </a:r>
            <a:r>
              <a:rPr lang="en-US" altLang="zh-CN" sz="2800" b="1" kern="0" spc="-30" baseline="0" noProof="0" dirty="0">
                <a:solidFill>
                  <a:srgbClr val="004B8D"/>
                </a:solidFill>
                <a:ea typeface="Arial" pitchFamily="34" charset="0"/>
                <a:cs typeface="Arial"/>
              </a:rPr>
              <a:t>what’s</a:t>
            </a:r>
            <a:r>
              <a:rPr lang="en-US" altLang="zh-CN" sz="2800" b="1" kern="0" spc="140" noProof="0" dirty="0">
                <a:solidFill>
                  <a:srgbClr val="004B8D"/>
                </a:solidFill>
                <a:ea typeface="Arial" pitchFamily="34" charset="0"/>
                <a:cs typeface="Arial"/>
              </a:rPr>
              <a:t> </a:t>
            </a:r>
            <a:r>
              <a:rPr lang="en-US" altLang="zh-CN" sz="2800" b="1" kern="0" spc="-30" baseline="0" noProof="0" dirty="0">
                <a:solidFill>
                  <a:srgbClr val="004B8D"/>
                </a:solidFill>
                <a:ea typeface="Arial" pitchFamily="34" charset="0"/>
                <a:cs typeface="Arial"/>
              </a:rPr>
              <a:t>possible through </a:t>
            </a:r>
            <a:r>
              <a:rPr lang="en-US" altLang="zh-CN" sz="2800" b="1" kern="0" spc="-30" dirty="0">
                <a:solidFill>
                  <a:srgbClr val="004B8D"/>
                </a:solidFill>
                <a:ea typeface="Arial" pitchFamily="34" charset="0"/>
                <a:cs typeface="Arial"/>
              </a:rPr>
              <a:t>PERFORMANCE</a:t>
            </a:r>
            <a:r>
              <a:rPr lang="en-US" altLang="zh-CN" sz="2800" b="1" kern="0" spc="-30" baseline="0" noProof="0" dirty="0">
                <a:solidFill>
                  <a:srgbClr val="004B8D"/>
                </a:solidFill>
                <a:ea typeface="Arial" pitchFamily="34" charset="0"/>
                <a:cs typeface="Arial"/>
              </a:rPr>
              <a:t> </a:t>
            </a:r>
            <a:r>
              <a:rPr lang="en-US" altLang="zh-CN" sz="2800" b="1" kern="0" spc="-70" baseline="0" noProof="0" dirty="0">
                <a:solidFill>
                  <a:srgbClr val="004B8D"/>
                </a:solidFill>
                <a:ea typeface="Arial" pitchFamily="34" charset="0"/>
                <a:cs typeface="Arial"/>
              </a:rPr>
              <a:t>and</a:t>
            </a:r>
            <a:r>
              <a:rPr lang="en-US" altLang="zh-CN" sz="2800" b="1" kern="0" spc="85" noProof="0" dirty="0">
                <a:solidFill>
                  <a:srgbClr val="004B8D"/>
                </a:solidFill>
                <a:ea typeface="Arial" pitchFamily="34" charset="0"/>
                <a:cs typeface="Arial"/>
              </a:rPr>
              <a:t> </a:t>
            </a:r>
            <a:r>
              <a:rPr lang="en-US" altLang="zh-CN" sz="2800" b="1" kern="0" spc="-30" dirty="0">
                <a:solidFill>
                  <a:srgbClr val="004B8D"/>
                </a:solidFill>
                <a:ea typeface="Arial" pitchFamily="34" charset="0"/>
                <a:cs typeface="Arial"/>
              </a:rPr>
              <a:t>INNOVATION</a:t>
            </a:r>
            <a:endParaRPr lang="en-US" altLang="zh-CN" sz="2800" b="1" kern="0" spc="-30" baseline="0" noProof="0" dirty="0">
              <a:solidFill>
                <a:srgbClr val="004B8D"/>
              </a:solidFill>
              <a:ea typeface="Arial" pitchFamily="34" charset="0"/>
              <a:cs typeface="Arial"/>
            </a:endParaRPr>
          </a:p>
        </p:txBody>
      </p:sp>
      <p:pic>
        <p:nvPicPr>
          <p:cNvPr id="29" name="Graphic 28" descr="Single gear">
            <a:extLst>
              <a:ext uri="{FF2B5EF4-FFF2-40B4-BE49-F238E27FC236}">
                <a16:creationId xmlns:a16="http://schemas.microsoft.com/office/drawing/2014/main" id="{810FDD40-F490-C1B0-12EB-7815221D0A3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11176" y="3222931"/>
            <a:ext cx="695327" cy="695327"/>
          </a:xfrm>
          <a:prstGeom prst="rect">
            <a:avLst/>
          </a:prstGeom>
        </p:spPr>
      </p:pic>
      <p:pic>
        <p:nvPicPr>
          <p:cNvPr id="31" name="Graphic 30" descr="City">
            <a:extLst>
              <a:ext uri="{FF2B5EF4-FFF2-40B4-BE49-F238E27FC236}">
                <a16:creationId xmlns:a16="http://schemas.microsoft.com/office/drawing/2014/main" id="{6EF39AE4-E55C-6CDD-222E-E3BACBFDC01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296605">
            <a:off x="5661135" y="2411535"/>
            <a:ext cx="518925" cy="518925"/>
          </a:xfrm>
          <a:prstGeom prst="rect">
            <a:avLst/>
          </a:prstGeom>
        </p:spPr>
      </p:pic>
      <p:pic>
        <p:nvPicPr>
          <p:cNvPr id="35" name="Graphic 34" descr="Group of people">
            <a:extLst>
              <a:ext uri="{FF2B5EF4-FFF2-40B4-BE49-F238E27FC236}">
                <a16:creationId xmlns:a16="http://schemas.microsoft.com/office/drawing/2014/main" id="{C8C028BB-00E3-FA3C-D27D-4B22735BEFD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19508099">
            <a:off x="7949618" y="1886229"/>
            <a:ext cx="571917" cy="571917"/>
          </a:xfrm>
          <a:prstGeom prst="rect">
            <a:avLst/>
          </a:prstGeom>
        </p:spPr>
      </p:pic>
      <p:pic>
        <p:nvPicPr>
          <p:cNvPr id="2050" name="Picture 2" descr="List of Fortune 500 companies and their websites | Full list of rankings -  2022">
            <a:extLst>
              <a:ext uri="{FF2B5EF4-FFF2-40B4-BE49-F238E27FC236}">
                <a16:creationId xmlns:a16="http://schemas.microsoft.com/office/drawing/2014/main" id="{5E529495-9443-3688-7534-E90CE5EC4683}"/>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0885" t="7127" r="31341" b="18145"/>
          <a:stretch/>
        </p:blipFill>
        <p:spPr bwMode="auto">
          <a:xfrm rot="19503884">
            <a:off x="6664901" y="4416111"/>
            <a:ext cx="331266" cy="3440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imeline">
            <a:hlinkClick r:id="rId13"/>
            <a:extLst>
              <a:ext uri="{FF2B5EF4-FFF2-40B4-BE49-F238E27FC236}">
                <a16:creationId xmlns:a16="http://schemas.microsoft.com/office/drawing/2014/main" id="{AD5964C0-8073-DB17-3A9E-3DE43956DA69}"/>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9961" b="89844" l="9375" r="89844">
                        <a14:foregroundMark x1="9375" y1="28711" x2="9375" y2="28711"/>
                        <a14:foregroundMark x1="14648" y1="23242" x2="14648" y2="23242"/>
                        <a14:foregroundMark x1="11523" y1="24023" x2="11523" y2="24023"/>
                        <a14:foregroundMark x1="13086" y1="23242" x2="23242" y2="21484"/>
                        <a14:foregroundMark x1="23242" y1="21484" x2="23242" y2="21484"/>
                        <a14:foregroundMark x1="50000" y1="30664" x2="48047" y2="28516"/>
                        <a14:foregroundMark x1="19141" y1="10156" x2="19336" y2="15234"/>
                        <a14:foregroundMark x1="20898" y1="14063" x2="18945" y2="11719"/>
                        <a14:foregroundMark x1="39063" y1="50391" x2="41602" y2="54492"/>
                        <a14:foregroundMark x1="26172" y1="52344" x2="16211" y2="53711"/>
                        <a14:foregroundMark x1="16211" y1="53711" x2="12305" y2="55859"/>
                        <a14:foregroundMark x1="11133" y1="59766" x2="11523" y2="70898"/>
                        <a14:foregroundMark x1="11523" y1="70898" x2="11914" y2="71484"/>
                        <a14:foregroundMark x1="15820" y1="75195" x2="28320" y2="75586"/>
                        <a14:foregroundMark x1="28320" y1="75586" x2="28906" y2="75391"/>
                        <a14:foregroundMark x1="26758" y1="71484" x2="40625" y2="72656"/>
                        <a14:foregroundMark x1="40625" y1="72656" x2="41602" y2="73047"/>
                        <a14:foregroundMark x1="44922" y1="75586" x2="57422" y2="75586"/>
                        <a14:foregroundMark x1="57422" y1="75586" x2="59961" y2="75586"/>
                        <a14:foregroundMark x1="52539" y1="68359" x2="59180" y2="68945"/>
                        <a14:foregroundMark x1="36328" y1="49805" x2="46680" y2="56055"/>
                        <a14:foregroundMark x1="32617" y1="50977" x2="35938" y2="48633"/>
                        <a14:foregroundMark x1="39844" y1="44922" x2="44727" y2="45508"/>
                        <a14:foregroundMark x1="47266" y1="45703" x2="49023" y2="52930"/>
                        <a14:foregroundMark x1="56250" y1="51172" x2="62305" y2="51563"/>
                        <a14:foregroundMark x1="67383" y1="51758" x2="74219" y2="46484"/>
                        <a14:foregroundMark x1="66406" y1="29492" x2="71680" y2="31836"/>
                        <a14:backgroundMark x1="40820" y1="18359" x2="40820" y2="18359"/>
                      </a14:backgroundRemoval>
                    </a14:imgEffect>
                  </a14:imgLayer>
                </a14:imgProps>
              </a:ext>
              <a:ext uri="{28A0092B-C50C-407E-A947-70E740481C1C}">
                <a14:useLocalDpi xmlns:a14="http://schemas.microsoft.com/office/drawing/2010/main" val="0"/>
              </a:ext>
            </a:extLst>
          </a:blip>
          <a:srcRect r="15392" b="7378"/>
          <a:stretch/>
        </p:blipFill>
        <p:spPr bwMode="auto">
          <a:xfrm rot="19446322">
            <a:off x="8910436" y="3138780"/>
            <a:ext cx="444493" cy="486595"/>
          </a:xfrm>
          <a:prstGeom prst="rect">
            <a:avLst/>
          </a:prstGeom>
          <a:solidFill>
            <a:schemeClr val="bg1"/>
          </a:solidFill>
        </p:spPr>
      </p:pic>
      <p:sp>
        <p:nvSpPr>
          <p:cNvPr id="41" name="TextBox 40">
            <a:extLst>
              <a:ext uri="{FF2B5EF4-FFF2-40B4-BE49-F238E27FC236}">
                <a16:creationId xmlns:a16="http://schemas.microsoft.com/office/drawing/2014/main" id="{50FDE6D1-35F2-D901-5ECD-E4E084AC3A40}"/>
              </a:ext>
            </a:extLst>
          </p:cNvPr>
          <p:cNvSpPr txBox="1"/>
          <p:nvPr/>
        </p:nvSpPr>
        <p:spPr>
          <a:xfrm rot="19538294">
            <a:off x="8287902" y="3612327"/>
            <a:ext cx="2242333" cy="305596"/>
          </a:xfrm>
          <a:prstGeom prst="rect">
            <a:avLst/>
          </a:prstGeom>
          <a:noFill/>
        </p:spPr>
        <p:txBody>
          <a:bodyPr wrap="square">
            <a:spAutoFit/>
          </a:bodyPr>
          <a:lstStyle/>
          <a:p>
            <a:pPr marL="0" marR="0" indent="0" algn="ctr" eaLnBrk="0">
              <a:lnSpc>
                <a:spcPct val="99000"/>
              </a:lnSpc>
            </a:pPr>
            <a:r>
              <a:rPr lang="en-US" altLang="zh-CN" sz="1400" b="1" kern="0" spc="-100" baseline="0" noProof="0" dirty="0">
                <a:solidFill>
                  <a:srgbClr val="004B8D"/>
                </a:solidFill>
                <a:ea typeface="Arial" pitchFamily="34" charset="0"/>
                <a:cs typeface="Arial" pitchFamily="34" charset="0"/>
              </a:rPr>
              <a:t>60</a:t>
            </a:r>
            <a:r>
              <a:rPr lang="en-US" altLang="zh-CN" sz="1400" kern="0" spc="-100" baseline="0" noProof="0" dirty="0">
                <a:ea typeface="Arial" pitchFamily="34" charset="0"/>
                <a:cs typeface="Arial" pitchFamily="34" charset="0"/>
              </a:rPr>
              <a:t> </a:t>
            </a:r>
            <a:r>
              <a:rPr lang="en-US" altLang="zh-CN" sz="1400" kern="0" spc="-100" baseline="0" noProof="0" dirty="0">
                <a:solidFill>
                  <a:srgbClr val="004B8D"/>
                </a:solidFill>
                <a:ea typeface="Arial" pitchFamily="34" charset="0"/>
                <a:cs typeface="Arial" pitchFamily="34" charset="0"/>
              </a:rPr>
              <a:t>years</a:t>
            </a:r>
            <a:r>
              <a:rPr lang="en-US" altLang="zh-CN" sz="1400" b="1" kern="0" spc="-100" baseline="0" noProof="0" dirty="0">
                <a:solidFill>
                  <a:srgbClr val="004B8D"/>
                </a:solidFill>
                <a:ea typeface="Arial" pitchFamily="34" charset="0"/>
                <a:cs typeface="Arial" pitchFamily="34" charset="0"/>
              </a:rPr>
              <a:t> </a:t>
            </a:r>
            <a:r>
              <a:rPr lang="en-US" altLang="zh-CN" sz="1050" kern="0" spc="-100" baseline="0" noProof="0" dirty="0">
                <a:ea typeface="Arial" pitchFamily="34" charset="0"/>
                <a:cs typeface="Arial" pitchFamily="34" charset="0"/>
              </a:rPr>
              <a:t>of entrepreneurship</a:t>
            </a:r>
            <a:endParaRPr lang="en-US" altLang="zh-CN" sz="1050" kern="0" spc="-30" baseline="0" noProof="0" dirty="0">
              <a:ea typeface="Arial" pitchFamily="34" charset="0"/>
              <a:cs typeface="Arial" pitchFamily="34" charset="0"/>
            </a:endParaRPr>
          </a:p>
        </p:txBody>
      </p:sp>
      <p:sp>
        <p:nvSpPr>
          <p:cNvPr id="42" name="TextBox 41">
            <a:extLst>
              <a:ext uri="{FF2B5EF4-FFF2-40B4-BE49-F238E27FC236}">
                <a16:creationId xmlns:a16="http://schemas.microsoft.com/office/drawing/2014/main" id="{B992E9C7-146F-AF58-4596-2553111A69B5}"/>
              </a:ext>
            </a:extLst>
          </p:cNvPr>
          <p:cNvSpPr txBox="1"/>
          <p:nvPr/>
        </p:nvSpPr>
        <p:spPr>
          <a:xfrm rot="19954062">
            <a:off x="5775990" y="3635810"/>
            <a:ext cx="2061026" cy="397032"/>
          </a:xfrm>
          <a:prstGeom prst="rect">
            <a:avLst/>
          </a:prstGeom>
          <a:noFill/>
        </p:spPr>
        <p:txBody>
          <a:bodyPr wrap="square">
            <a:spAutoFit/>
          </a:bodyPr>
          <a:lstStyle/>
          <a:p>
            <a:pPr marL="0" marR="0" indent="0" algn="ctr" eaLnBrk="0">
              <a:lnSpc>
                <a:spcPct val="99000"/>
              </a:lnSpc>
            </a:pPr>
            <a:r>
              <a:rPr lang="en-US" altLang="zh-CN" sz="2000" b="1" kern="0" spc="-100" baseline="0" noProof="0" dirty="0">
                <a:solidFill>
                  <a:srgbClr val="004B8D"/>
                </a:solidFill>
                <a:ea typeface="Arial" pitchFamily="34" charset="0"/>
                <a:cs typeface="Arial" pitchFamily="34" charset="0"/>
              </a:rPr>
              <a:t>5</a:t>
            </a:r>
            <a:r>
              <a:rPr lang="en-US" altLang="zh-CN" sz="1400" kern="0" spc="-100" baseline="0" noProof="0" dirty="0">
                <a:solidFill>
                  <a:srgbClr val="004B8D"/>
                </a:solidFill>
                <a:ea typeface="Arial" pitchFamily="34" charset="0"/>
                <a:cs typeface="Arial" pitchFamily="34" charset="0"/>
              </a:rPr>
              <a:t> </a:t>
            </a:r>
            <a:r>
              <a:rPr lang="en-US" altLang="zh-CN" sz="1400" kern="0" spc="-100" baseline="0" noProof="0" dirty="0">
                <a:ea typeface="Arial" pitchFamily="34" charset="0"/>
                <a:cs typeface="Arial" pitchFamily="34" charset="0"/>
              </a:rPr>
              <a:t>operating segments</a:t>
            </a:r>
            <a:endParaRPr lang="en-US" altLang="zh-CN" sz="1400" kern="0" spc="-30" baseline="0" noProof="0" dirty="0">
              <a:ea typeface="Arial" pitchFamily="34" charset="0"/>
              <a:cs typeface="Arial" pitchFamily="34" charset="0"/>
            </a:endParaRPr>
          </a:p>
        </p:txBody>
      </p:sp>
      <p:sp>
        <p:nvSpPr>
          <p:cNvPr id="43" name="TextBox 42">
            <a:extLst>
              <a:ext uri="{FF2B5EF4-FFF2-40B4-BE49-F238E27FC236}">
                <a16:creationId xmlns:a16="http://schemas.microsoft.com/office/drawing/2014/main" id="{B1D690FF-9CCA-8BA3-9C10-89891C8F53EE}"/>
              </a:ext>
            </a:extLst>
          </p:cNvPr>
          <p:cNvSpPr txBox="1"/>
          <p:nvPr/>
        </p:nvSpPr>
        <p:spPr>
          <a:xfrm rot="20182375">
            <a:off x="4846445" y="2748195"/>
            <a:ext cx="2288239" cy="366575"/>
          </a:xfrm>
          <a:prstGeom prst="rect">
            <a:avLst/>
          </a:prstGeom>
          <a:noFill/>
        </p:spPr>
        <p:txBody>
          <a:bodyPr wrap="square">
            <a:spAutoFit/>
          </a:bodyPr>
          <a:lstStyle/>
          <a:p>
            <a:pPr marL="0" marR="0" indent="0" algn="ctr" eaLnBrk="0">
              <a:lnSpc>
                <a:spcPct val="99000"/>
              </a:lnSpc>
            </a:pPr>
            <a:r>
              <a:rPr lang="en-US" altLang="zh-CN" b="1" kern="0" spc="-100" dirty="0">
                <a:solidFill>
                  <a:srgbClr val="004B8D"/>
                </a:solidFill>
                <a:ea typeface="Arial" pitchFamily="34" charset="0"/>
                <a:cs typeface="Arial" pitchFamily="34" charset="0"/>
              </a:rPr>
              <a:t>12</a:t>
            </a:r>
            <a:r>
              <a:rPr lang="en-US" altLang="zh-CN" sz="1200" kern="0" spc="-100" baseline="0" noProof="0" dirty="0">
                <a:solidFill>
                  <a:srgbClr val="004B8D"/>
                </a:solidFill>
                <a:ea typeface="Arial" pitchFamily="34" charset="0"/>
                <a:cs typeface="Arial" pitchFamily="34" charset="0"/>
              </a:rPr>
              <a:t> </a:t>
            </a:r>
            <a:r>
              <a:rPr lang="en-US" altLang="zh-CN" sz="1200" kern="0" spc="-100" baseline="0" noProof="0" dirty="0">
                <a:ea typeface="Arial" pitchFamily="34" charset="0"/>
                <a:cs typeface="Arial" pitchFamily="34" charset="0"/>
              </a:rPr>
              <a:t>operating companies</a:t>
            </a:r>
            <a:endParaRPr lang="en-US" altLang="zh-CN" sz="1200" kern="0" spc="-30" baseline="0" noProof="0" dirty="0">
              <a:ea typeface="Arial" pitchFamily="34" charset="0"/>
              <a:cs typeface="Arial" pitchFamily="34" charset="0"/>
            </a:endParaRPr>
          </a:p>
        </p:txBody>
      </p:sp>
      <p:sp>
        <p:nvSpPr>
          <p:cNvPr id="44" name="TextBox 43">
            <a:extLst>
              <a:ext uri="{FF2B5EF4-FFF2-40B4-BE49-F238E27FC236}">
                <a16:creationId xmlns:a16="http://schemas.microsoft.com/office/drawing/2014/main" id="{50D60E4D-3F36-1D57-CE52-0115561D4334}"/>
              </a:ext>
            </a:extLst>
          </p:cNvPr>
          <p:cNvSpPr txBox="1"/>
          <p:nvPr/>
        </p:nvSpPr>
        <p:spPr>
          <a:xfrm rot="19616961">
            <a:off x="7409784" y="2377438"/>
            <a:ext cx="2288239" cy="366575"/>
          </a:xfrm>
          <a:prstGeom prst="rect">
            <a:avLst/>
          </a:prstGeom>
          <a:noFill/>
        </p:spPr>
        <p:txBody>
          <a:bodyPr wrap="square">
            <a:spAutoFit/>
          </a:bodyPr>
          <a:lstStyle/>
          <a:p>
            <a:pPr marL="0" marR="0" indent="0" algn="ctr" eaLnBrk="0">
              <a:lnSpc>
                <a:spcPct val="99000"/>
              </a:lnSpc>
            </a:pPr>
            <a:r>
              <a:rPr lang="en-US" altLang="zh-CN" b="1" kern="0" spc="-100" dirty="0">
                <a:solidFill>
                  <a:srgbClr val="004B8D"/>
                </a:solidFill>
                <a:ea typeface="Arial" pitchFamily="34" charset="0"/>
                <a:cs typeface="Arial" pitchFamily="34" charset="0"/>
              </a:rPr>
              <a:t>18</a:t>
            </a:r>
            <a:r>
              <a:rPr lang="en-US" altLang="zh-CN" b="1" kern="0" spc="-100" baseline="0" noProof="0" dirty="0">
                <a:solidFill>
                  <a:srgbClr val="004B8D"/>
                </a:solidFill>
                <a:ea typeface="Arial" pitchFamily="34" charset="0"/>
                <a:cs typeface="Arial" pitchFamily="34" charset="0"/>
              </a:rPr>
              <a:t>000</a:t>
            </a:r>
            <a:r>
              <a:rPr lang="en-US" altLang="zh-CN" sz="1200" kern="0" spc="-100" baseline="0" noProof="0" dirty="0">
                <a:solidFill>
                  <a:srgbClr val="004B8D"/>
                </a:solidFill>
                <a:ea typeface="Arial" pitchFamily="34" charset="0"/>
                <a:cs typeface="Arial" pitchFamily="34" charset="0"/>
              </a:rPr>
              <a:t> </a:t>
            </a:r>
            <a:r>
              <a:rPr lang="en-US" altLang="zh-CN" sz="1200" kern="0" spc="-100" baseline="0" noProof="0" dirty="0">
                <a:ea typeface="Arial" pitchFamily="34" charset="0"/>
                <a:cs typeface="Arial" pitchFamily="34" charset="0"/>
              </a:rPr>
              <a:t>employees</a:t>
            </a:r>
            <a:endParaRPr lang="en-US" altLang="zh-CN" sz="1200" kern="0" spc="-30" baseline="0" noProof="0" dirty="0">
              <a:ea typeface="Arial" pitchFamily="34" charset="0"/>
              <a:cs typeface="Arial" pitchFamily="34" charset="0"/>
            </a:endParaRPr>
          </a:p>
        </p:txBody>
      </p:sp>
      <p:sp>
        <p:nvSpPr>
          <p:cNvPr id="46" name="TextBox 45">
            <a:extLst>
              <a:ext uri="{FF2B5EF4-FFF2-40B4-BE49-F238E27FC236}">
                <a16:creationId xmlns:a16="http://schemas.microsoft.com/office/drawing/2014/main" id="{848E2A73-9AAD-81E4-21BC-9E179D48D27E}"/>
              </a:ext>
            </a:extLst>
          </p:cNvPr>
          <p:cNvSpPr txBox="1"/>
          <p:nvPr/>
        </p:nvSpPr>
        <p:spPr>
          <a:xfrm rot="19948996">
            <a:off x="6905563" y="4098674"/>
            <a:ext cx="1010838" cy="276999"/>
          </a:xfrm>
          <a:prstGeom prst="rect">
            <a:avLst/>
          </a:prstGeom>
          <a:noFill/>
        </p:spPr>
        <p:txBody>
          <a:bodyPr wrap="square">
            <a:spAutoFit/>
          </a:bodyPr>
          <a:lstStyle/>
          <a:p>
            <a:r>
              <a:rPr lang="en-US" altLang="zh-CN" sz="1200" kern="0" spc="-100" baseline="0" noProof="0" dirty="0">
                <a:ea typeface="Arial" pitchFamily="34" charset="0"/>
                <a:cs typeface="Arial" pitchFamily="34" charset="0"/>
              </a:rPr>
              <a:t>company</a:t>
            </a:r>
            <a:endParaRPr lang="en-US" sz="1200" dirty="0"/>
          </a:p>
        </p:txBody>
      </p:sp>
      <p:sp>
        <p:nvSpPr>
          <p:cNvPr id="48" name="TextBox 47">
            <a:extLst>
              <a:ext uri="{FF2B5EF4-FFF2-40B4-BE49-F238E27FC236}">
                <a16:creationId xmlns:a16="http://schemas.microsoft.com/office/drawing/2014/main" id="{CD89279E-AAE1-318D-CBE6-E18703605866}"/>
              </a:ext>
            </a:extLst>
          </p:cNvPr>
          <p:cNvSpPr txBox="1"/>
          <p:nvPr/>
        </p:nvSpPr>
        <p:spPr>
          <a:xfrm rot="19940143">
            <a:off x="6373985" y="4935184"/>
            <a:ext cx="2288239" cy="549381"/>
          </a:xfrm>
          <a:prstGeom prst="rect">
            <a:avLst/>
          </a:prstGeom>
          <a:noFill/>
        </p:spPr>
        <p:txBody>
          <a:bodyPr wrap="square">
            <a:spAutoFit/>
          </a:bodyPr>
          <a:lstStyle/>
          <a:p>
            <a:pPr marL="0" marR="0" indent="0" algn="ctr" eaLnBrk="0">
              <a:lnSpc>
                <a:spcPct val="99000"/>
              </a:lnSpc>
            </a:pPr>
            <a:r>
              <a:rPr lang="en-US" altLang="zh-CN" b="1" kern="0" spc="-100" baseline="0" noProof="0" dirty="0">
                <a:solidFill>
                  <a:srgbClr val="004B8D"/>
                </a:solidFill>
                <a:ea typeface="Arial" pitchFamily="34" charset="0"/>
                <a:cs typeface="Arial" pitchFamily="34" charset="0"/>
              </a:rPr>
              <a:t>$9 billion</a:t>
            </a:r>
            <a:endParaRPr lang="en-US" altLang="zh-CN" b="1" kern="0" spc="-100" dirty="0">
              <a:solidFill>
                <a:srgbClr val="004B8D"/>
              </a:solidFill>
              <a:ea typeface="Arial" pitchFamily="34" charset="0"/>
              <a:cs typeface="Arial" pitchFamily="34" charset="0"/>
            </a:endParaRPr>
          </a:p>
          <a:p>
            <a:pPr marL="0" marR="0" indent="0" algn="ctr" eaLnBrk="0">
              <a:lnSpc>
                <a:spcPct val="99000"/>
              </a:lnSpc>
            </a:pPr>
            <a:r>
              <a:rPr lang="en-US" altLang="zh-CN" sz="1200" kern="0" spc="-100" baseline="0" noProof="0" dirty="0">
                <a:ea typeface="Arial" pitchFamily="34" charset="0"/>
                <a:cs typeface="Arial" pitchFamily="34" charset="0"/>
              </a:rPr>
              <a:t>annual revenue</a:t>
            </a:r>
            <a:endParaRPr lang="en-US" altLang="zh-CN" sz="1200" kern="0" spc="-30" baseline="0" noProof="0" dirty="0">
              <a:ea typeface="Arial" pitchFamily="34" charset="0"/>
              <a:cs typeface="Arial" pitchFamily="34" charset="0"/>
            </a:endParaRPr>
          </a:p>
        </p:txBody>
      </p:sp>
    </p:spTree>
    <p:custDataLst>
      <p:tags r:id="rId1"/>
    </p:custDataLst>
    <p:extLst>
      <p:ext uri="{BB962C8B-B14F-4D97-AF65-F5344CB8AC3E}">
        <p14:creationId xmlns:p14="http://schemas.microsoft.com/office/powerpoint/2010/main" val="3049888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5B217D7-B70A-5CC4-8C2F-FE9C403F66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329" t="21744" r="13987" b="19744"/>
          <a:stretch/>
        </p:blipFill>
        <p:spPr bwMode="auto">
          <a:xfrm>
            <a:off x="1569720" y="1618669"/>
            <a:ext cx="8856182" cy="452722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11D162C-44D3-8408-F8D5-589F8DD9110E}"/>
              </a:ext>
            </a:extLst>
          </p:cNvPr>
          <p:cNvSpPr txBox="1">
            <a:spLocks/>
          </p:cNvSpPr>
          <p:nvPr/>
        </p:nvSpPr>
        <p:spPr>
          <a:xfrm>
            <a:off x="1758553" y="659496"/>
            <a:ext cx="8998366" cy="63727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About </a:t>
            </a:r>
            <a:r>
              <a:rPr lang="en-IN" sz="2800" dirty="0" err="1">
                <a:solidFill>
                  <a:schemeClr val="tx2"/>
                </a:solidFill>
                <a:latin typeface="Inter" panose="02000503000000020004" pitchFamily="2" charset="0"/>
                <a:ea typeface="Inter" panose="02000503000000020004" pitchFamily="2" charset="0"/>
              </a:rPr>
              <a:t>AirWays</a:t>
            </a:r>
            <a:endParaRPr lang="en-US" sz="2800" dirty="0">
              <a:solidFill>
                <a:schemeClr val="tx2"/>
              </a:solidFill>
              <a:latin typeface="Inter" panose="02000503000000020004" pitchFamily="2" charset="0"/>
              <a:ea typeface="Inter" panose="02000503000000020004" pitchFamily="2" charset="0"/>
            </a:endParaRPr>
          </a:p>
        </p:txBody>
      </p:sp>
      <p:pic>
        <p:nvPicPr>
          <p:cNvPr id="7" name="Graphic 6" descr="Marker">
            <a:extLst>
              <a:ext uri="{FF2B5EF4-FFF2-40B4-BE49-F238E27FC236}">
                <a16:creationId xmlns:a16="http://schemas.microsoft.com/office/drawing/2014/main" id="{FB80D890-C594-0173-0CA4-71D0A9AED1E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19584" y="4793047"/>
            <a:ext cx="597717" cy="583610"/>
          </a:xfrm>
          <a:prstGeom prst="rect">
            <a:avLst/>
          </a:prstGeom>
        </p:spPr>
      </p:pic>
      <p:sp>
        <p:nvSpPr>
          <p:cNvPr id="9" name="TextBox 8">
            <a:extLst>
              <a:ext uri="{FF2B5EF4-FFF2-40B4-BE49-F238E27FC236}">
                <a16:creationId xmlns:a16="http://schemas.microsoft.com/office/drawing/2014/main" id="{B02BDAFD-87EB-6DF3-2AA7-8ABC0F853F32}"/>
              </a:ext>
            </a:extLst>
          </p:cNvPr>
          <p:cNvSpPr txBox="1"/>
          <p:nvPr/>
        </p:nvSpPr>
        <p:spPr>
          <a:xfrm>
            <a:off x="1801044" y="4112186"/>
            <a:ext cx="1632466" cy="738664"/>
          </a:xfrm>
          <a:prstGeom prst="rect">
            <a:avLst/>
          </a:prstGeom>
          <a:noFill/>
        </p:spPr>
        <p:txBody>
          <a:bodyPr wrap="square">
            <a:spAutoFit/>
          </a:bodyPr>
          <a:lstStyle/>
          <a:p>
            <a:pPr algn="ctr"/>
            <a:r>
              <a:rPr lang="en-US" sz="1400" b="0" dirty="0"/>
              <a:t>Module Introduction: Virtual Tour</a:t>
            </a:r>
          </a:p>
        </p:txBody>
      </p:sp>
      <p:pic>
        <p:nvPicPr>
          <p:cNvPr id="11" name="Graphic 10" descr="Marker">
            <a:extLst>
              <a:ext uri="{FF2B5EF4-FFF2-40B4-BE49-F238E27FC236}">
                <a16:creationId xmlns:a16="http://schemas.microsoft.com/office/drawing/2014/main" id="{47BAA663-FE19-A173-4F3E-E0103D79CF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68080" y="4232418"/>
            <a:ext cx="597717" cy="583610"/>
          </a:xfrm>
          <a:prstGeom prst="rect">
            <a:avLst/>
          </a:prstGeom>
        </p:spPr>
      </p:pic>
      <p:sp>
        <p:nvSpPr>
          <p:cNvPr id="12" name="TextBox 11">
            <a:extLst>
              <a:ext uri="{FF2B5EF4-FFF2-40B4-BE49-F238E27FC236}">
                <a16:creationId xmlns:a16="http://schemas.microsoft.com/office/drawing/2014/main" id="{23A2A0B5-83AA-7344-6D97-1628786059DF}"/>
              </a:ext>
            </a:extLst>
          </p:cNvPr>
          <p:cNvSpPr txBox="1"/>
          <p:nvPr/>
        </p:nvSpPr>
        <p:spPr>
          <a:xfrm>
            <a:off x="3451700" y="3976673"/>
            <a:ext cx="1034229" cy="307777"/>
          </a:xfrm>
          <a:prstGeom prst="rect">
            <a:avLst/>
          </a:prstGeom>
          <a:noFill/>
        </p:spPr>
        <p:txBody>
          <a:bodyPr wrap="square">
            <a:spAutoFit/>
          </a:bodyPr>
          <a:lstStyle/>
          <a:p>
            <a:pPr algn="ctr"/>
            <a:r>
              <a:rPr lang="en-US" sz="1400" b="1" dirty="0"/>
              <a:t>Values</a:t>
            </a:r>
          </a:p>
        </p:txBody>
      </p:sp>
      <p:pic>
        <p:nvPicPr>
          <p:cNvPr id="13" name="Graphic 12" descr="Marker">
            <a:extLst>
              <a:ext uri="{FF2B5EF4-FFF2-40B4-BE49-F238E27FC236}">
                <a16:creationId xmlns:a16="http://schemas.microsoft.com/office/drawing/2014/main" id="{A71BA6BA-F7C4-F3E5-B4F9-35840C7B72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89539" y="3951224"/>
            <a:ext cx="597718" cy="583610"/>
          </a:xfrm>
          <a:prstGeom prst="rect">
            <a:avLst/>
          </a:prstGeom>
        </p:spPr>
      </p:pic>
      <p:sp>
        <p:nvSpPr>
          <p:cNvPr id="15" name="TextBox 14">
            <a:extLst>
              <a:ext uri="{FF2B5EF4-FFF2-40B4-BE49-F238E27FC236}">
                <a16:creationId xmlns:a16="http://schemas.microsoft.com/office/drawing/2014/main" id="{0BC1DC2E-2C3A-50AF-5DFF-D80E07A78660}"/>
              </a:ext>
            </a:extLst>
          </p:cNvPr>
          <p:cNvSpPr txBox="1"/>
          <p:nvPr/>
        </p:nvSpPr>
        <p:spPr>
          <a:xfrm>
            <a:off x="4581393" y="3423770"/>
            <a:ext cx="1144135" cy="523220"/>
          </a:xfrm>
          <a:prstGeom prst="rect">
            <a:avLst/>
          </a:prstGeom>
          <a:noFill/>
        </p:spPr>
        <p:txBody>
          <a:bodyPr wrap="square">
            <a:spAutoFit/>
          </a:bodyPr>
          <a:lstStyle/>
          <a:p>
            <a:pPr algn="ctr"/>
            <a:r>
              <a:rPr lang="en-US" sz="1400" dirty="0"/>
              <a:t>Global Footprint</a:t>
            </a:r>
          </a:p>
        </p:txBody>
      </p:sp>
      <p:pic>
        <p:nvPicPr>
          <p:cNvPr id="18" name="Graphic 17" descr="Marker">
            <a:extLst>
              <a:ext uri="{FF2B5EF4-FFF2-40B4-BE49-F238E27FC236}">
                <a16:creationId xmlns:a16="http://schemas.microsoft.com/office/drawing/2014/main" id="{E6464C98-B44E-B68C-1EC5-44A17CEA8A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2820" y="3849372"/>
            <a:ext cx="597717" cy="583610"/>
          </a:xfrm>
          <a:prstGeom prst="rect">
            <a:avLst/>
          </a:prstGeom>
        </p:spPr>
      </p:pic>
      <p:pic>
        <p:nvPicPr>
          <p:cNvPr id="22" name="Graphic 21" descr="Marker">
            <a:extLst>
              <a:ext uri="{FF2B5EF4-FFF2-40B4-BE49-F238E27FC236}">
                <a16:creationId xmlns:a16="http://schemas.microsoft.com/office/drawing/2014/main" id="{E669C462-6172-D178-9C1B-9F64F934AFF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11367" y="2623272"/>
            <a:ext cx="597717" cy="583610"/>
          </a:xfrm>
          <a:prstGeom prst="rect">
            <a:avLst/>
          </a:prstGeom>
        </p:spPr>
      </p:pic>
      <p:sp>
        <p:nvSpPr>
          <p:cNvPr id="25" name="TextBox 24">
            <a:extLst>
              <a:ext uri="{FF2B5EF4-FFF2-40B4-BE49-F238E27FC236}">
                <a16:creationId xmlns:a16="http://schemas.microsoft.com/office/drawing/2014/main" id="{6E1F0223-BE71-992C-82D1-AECEA7299BFD}"/>
              </a:ext>
            </a:extLst>
          </p:cNvPr>
          <p:cNvSpPr txBox="1"/>
          <p:nvPr/>
        </p:nvSpPr>
        <p:spPr>
          <a:xfrm>
            <a:off x="6417340" y="2147068"/>
            <a:ext cx="159525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Unique Business Model Approach</a:t>
            </a:r>
          </a:p>
        </p:txBody>
      </p:sp>
      <p:pic>
        <p:nvPicPr>
          <p:cNvPr id="28" name="Graphic 27" descr="Marker">
            <a:extLst>
              <a:ext uri="{FF2B5EF4-FFF2-40B4-BE49-F238E27FC236}">
                <a16:creationId xmlns:a16="http://schemas.microsoft.com/office/drawing/2014/main" id="{AF03587B-94F5-8F28-491C-B60500F8BDB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7172" y="4020415"/>
            <a:ext cx="597717" cy="583610"/>
          </a:xfrm>
          <a:prstGeom prst="rect">
            <a:avLst/>
          </a:prstGeom>
        </p:spPr>
      </p:pic>
      <p:sp>
        <p:nvSpPr>
          <p:cNvPr id="31" name="TextBox 30">
            <a:extLst>
              <a:ext uri="{FF2B5EF4-FFF2-40B4-BE49-F238E27FC236}">
                <a16:creationId xmlns:a16="http://schemas.microsoft.com/office/drawing/2014/main" id="{9A028A30-6BD6-16E6-EAAF-8F9B6BA71B7A}"/>
              </a:ext>
            </a:extLst>
          </p:cNvPr>
          <p:cNvSpPr txBox="1"/>
          <p:nvPr/>
        </p:nvSpPr>
        <p:spPr>
          <a:xfrm>
            <a:off x="8312621" y="2843526"/>
            <a:ext cx="1517873" cy="523220"/>
          </a:xfrm>
          <a:prstGeom prst="rect">
            <a:avLst/>
          </a:prstGeom>
          <a:noFill/>
        </p:spPr>
        <p:txBody>
          <a:bodyPr wrap="square">
            <a:noAutofit/>
          </a:bodyPr>
          <a:lstStyle/>
          <a:p>
            <a:pPr algn="ctr"/>
            <a:r>
              <a:rPr lang="en-US" sz="1400" dirty="0"/>
              <a:t>History and Evolution</a:t>
            </a:r>
          </a:p>
        </p:txBody>
      </p:sp>
      <p:pic>
        <p:nvPicPr>
          <p:cNvPr id="33" name="Graphic 32" descr="Marker">
            <a:extLst>
              <a:ext uri="{FF2B5EF4-FFF2-40B4-BE49-F238E27FC236}">
                <a16:creationId xmlns:a16="http://schemas.microsoft.com/office/drawing/2014/main" id="{35708560-9387-AE1F-0007-B40EF322014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85759" y="3281885"/>
            <a:ext cx="597717" cy="583610"/>
          </a:xfrm>
          <a:prstGeom prst="rect">
            <a:avLst/>
          </a:prstGeom>
        </p:spPr>
      </p:pic>
      <p:sp>
        <p:nvSpPr>
          <p:cNvPr id="34" name="TextBox 33">
            <a:extLst>
              <a:ext uri="{FF2B5EF4-FFF2-40B4-BE49-F238E27FC236}">
                <a16:creationId xmlns:a16="http://schemas.microsoft.com/office/drawing/2014/main" id="{2ED88B6C-D039-E7D1-0381-C15E2F211E42}"/>
              </a:ext>
            </a:extLst>
          </p:cNvPr>
          <p:cNvSpPr txBox="1"/>
          <p:nvPr/>
        </p:nvSpPr>
        <p:spPr>
          <a:xfrm>
            <a:off x="6588666" y="4622083"/>
            <a:ext cx="1569073" cy="523220"/>
          </a:xfrm>
          <a:prstGeom prst="rect">
            <a:avLst/>
          </a:prstGeom>
          <a:noFill/>
        </p:spPr>
        <p:txBody>
          <a:bodyPr wrap="square">
            <a:spAutoFit/>
          </a:bodyPr>
          <a:lstStyle/>
          <a:p>
            <a:pPr algn="ctr"/>
            <a:r>
              <a:rPr lang="en-US" sz="1400" dirty="0"/>
              <a:t>Major Footprints In India</a:t>
            </a:r>
          </a:p>
        </p:txBody>
      </p:sp>
      <p:sp>
        <p:nvSpPr>
          <p:cNvPr id="37" name="Rectangle 36">
            <a:extLst>
              <a:ext uri="{FF2B5EF4-FFF2-40B4-BE49-F238E27FC236}">
                <a16:creationId xmlns:a16="http://schemas.microsoft.com/office/drawing/2014/main" id="{54B9D514-F4A8-3E45-2754-6E0B45328268}"/>
              </a:ext>
            </a:extLst>
          </p:cNvPr>
          <p:cNvSpPr/>
          <p:nvPr/>
        </p:nvSpPr>
        <p:spPr>
          <a:xfrm>
            <a:off x="6000487" y="1616641"/>
            <a:ext cx="81191" cy="4527227"/>
          </a:xfrm>
          <a:prstGeom prst="rect">
            <a:avLst/>
          </a:prstGeom>
          <a:solidFill>
            <a:srgbClr val="FFFFF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DE6F04DC-BCF5-C1F0-27C0-ADAD44756B49}"/>
              </a:ext>
            </a:extLst>
          </p:cNvPr>
          <p:cNvSpPr txBox="1"/>
          <p:nvPr/>
        </p:nvSpPr>
        <p:spPr>
          <a:xfrm>
            <a:off x="5631836" y="3400518"/>
            <a:ext cx="1494745" cy="534663"/>
          </a:xfrm>
          <a:prstGeom prst="rect">
            <a:avLst/>
          </a:prstGeom>
          <a:solidFill>
            <a:schemeClr val="bg1"/>
          </a:solidFill>
        </p:spPr>
        <p:txBody>
          <a:bodyPr wrap="square">
            <a:noAutofit/>
          </a:bodyPr>
          <a:lstStyle/>
          <a:p>
            <a:pPr algn="ctr"/>
            <a:r>
              <a:rPr lang="en-US" sz="1400" dirty="0"/>
              <a:t>Major Operating Segments</a:t>
            </a:r>
          </a:p>
        </p:txBody>
      </p:sp>
      <p:pic>
        <p:nvPicPr>
          <p:cNvPr id="39" name="Graphic 38" descr="Marker">
            <a:extLst>
              <a:ext uri="{FF2B5EF4-FFF2-40B4-BE49-F238E27FC236}">
                <a16:creationId xmlns:a16="http://schemas.microsoft.com/office/drawing/2014/main" id="{D8F3E94C-F8F5-5446-8D1B-A6A37883645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30531" y="5391171"/>
            <a:ext cx="597717" cy="583610"/>
          </a:xfrm>
          <a:prstGeom prst="rect">
            <a:avLst/>
          </a:prstGeom>
        </p:spPr>
      </p:pic>
      <p:sp>
        <p:nvSpPr>
          <p:cNvPr id="40" name="TextBox 39">
            <a:extLst>
              <a:ext uri="{FF2B5EF4-FFF2-40B4-BE49-F238E27FC236}">
                <a16:creationId xmlns:a16="http://schemas.microsoft.com/office/drawing/2014/main" id="{F79483B6-67EC-A6A0-EE2E-904BDB8554DD}"/>
              </a:ext>
            </a:extLst>
          </p:cNvPr>
          <p:cNvSpPr txBox="1"/>
          <p:nvPr/>
        </p:nvSpPr>
        <p:spPr>
          <a:xfrm>
            <a:off x="3912359" y="5452613"/>
            <a:ext cx="1520611" cy="307777"/>
          </a:xfrm>
          <a:prstGeom prst="rect">
            <a:avLst/>
          </a:prstGeom>
          <a:solidFill>
            <a:schemeClr val="bg1"/>
          </a:solidFill>
        </p:spPr>
        <p:txBody>
          <a:bodyPr wrap="square">
            <a:spAutoFit/>
          </a:bodyPr>
          <a:lstStyle/>
          <a:p>
            <a:pPr algn="ctr"/>
            <a:r>
              <a:rPr lang="en-US" sz="1400" dirty="0"/>
              <a:t>Accomplishments</a:t>
            </a:r>
          </a:p>
        </p:txBody>
      </p:sp>
    </p:spTree>
    <p:custDataLst>
      <p:tags r:id="rId1"/>
    </p:custDataLst>
    <p:extLst>
      <p:ext uri="{BB962C8B-B14F-4D97-AF65-F5344CB8AC3E}">
        <p14:creationId xmlns:p14="http://schemas.microsoft.com/office/powerpoint/2010/main" val="2655505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hlinkClick r:id="rId4"/>
            <a:extLst>
              <a:ext uri="{FF2B5EF4-FFF2-40B4-BE49-F238E27FC236}">
                <a16:creationId xmlns:a16="http://schemas.microsoft.com/office/drawing/2014/main" id="{ABD25571-76DB-29DE-B402-4204BED8F48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738" t="21487" r="4968" b="7513"/>
          <a:stretch/>
        </p:blipFill>
        <p:spPr bwMode="auto">
          <a:xfrm>
            <a:off x="13164" y="0"/>
            <a:ext cx="12165672" cy="6858000"/>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338CDD06-0E2C-5888-DADC-33BB8AEC5417}"/>
              </a:ext>
            </a:extLst>
          </p:cNvPr>
          <p:cNvSpPr txBox="1">
            <a:spLocks/>
          </p:cNvSpPr>
          <p:nvPr/>
        </p:nvSpPr>
        <p:spPr>
          <a:xfrm>
            <a:off x="826168" y="196683"/>
            <a:ext cx="2609010" cy="537243"/>
          </a:xfrm>
          <a:prstGeom prst="rect">
            <a:avLst/>
          </a:prstGeom>
        </p:spPr>
        <p:txBody>
          <a:bodyPr vert="horz" lIns="91440" tIns="45720" rIns="91440" bIns="45720" rtlCol="0" anchor="t">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latin typeface="Inter" panose="02000503000000020004" pitchFamily="2" charset="0"/>
                <a:ea typeface="Inter" panose="02000503000000020004" pitchFamily="2" charset="0"/>
              </a:rPr>
              <a:t>About </a:t>
            </a:r>
            <a:r>
              <a:rPr lang="en-IN" sz="2800" dirty="0" err="1">
                <a:latin typeface="Inter" panose="02000503000000020004" pitchFamily="2" charset="0"/>
                <a:ea typeface="Inter" panose="02000503000000020004" pitchFamily="2" charset="0"/>
              </a:rPr>
              <a:t>AirWays</a:t>
            </a:r>
            <a:endParaRPr lang="en-IN" sz="2800" dirty="0">
              <a:latin typeface="Inter" panose="02000503000000020004" pitchFamily="2" charset="0"/>
              <a:ea typeface="Inter" panose="02000503000000020004" pitchFamily="2" charset="0"/>
            </a:endParaRPr>
          </a:p>
        </p:txBody>
      </p:sp>
      <p:pic>
        <p:nvPicPr>
          <p:cNvPr id="5" name="Picture 4">
            <a:extLst>
              <a:ext uri="{FF2B5EF4-FFF2-40B4-BE49-F238E27FC236}">
                <a16:creationId xmlns:a16="http://schemas.microsoft.com/office/drawing/2014/main" id="{5B8FE42C-EA30-AFCB-0B41-09657683CAB4}"/>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13164" y="3097498"/>
            <a:ext cx="2701461" cy="3760502"/>
          </a:xfrm>
          <a:prstGeom prst="rect">
            <a:avLst/>
          </a:prstGeom>
          <a:effectLst>
            <a:outerShdw blurRad="63500" sx="102000" sy="102000" algn="ctr" rotWithShape="0">
              <a:prstClr val="black">
                <a:alpha val="40000"/>
              </a:prstClr>
            </a:outerShdw>
          </a:effectLst>
        </p:spPr>
      </p:pic>
    </p:spTree>
    <p:custDataLst>
      <p:tags r:id="rId1"/>
    </p:custDataLst>
    <p:extLst>
      <p:ext uri="{BB962C8B-B14F-4D97-AF65-F5344CB8AC3E}">
        <p14:creationId xmlns:p14="http://schemas.microsoft.com/office/powerpoint/2010/main" val="4214652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C3ECA367-4329-71F1-E655-CDF072D8FF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25" t="22810" r="46986" b="46101"/>
          <a:stretch/>
        </p:blipFill>
        <p:spPr bwMode="auto">
          <a:xfrm>
            <a:off x="-121920" y="-121920"/>
            <a:ext cx="12313920" cy="7132319"/>
          </a:xfrm>
          <a:prstGeom prst="rect">
            <a:avLst/>
          </a:prstGeom>
          <a:noFill/>
          <a:scene3d>
            <a:camera prst="orthographicFront">
              <a:rot lat="0" lon="0" rev="60000"/>
            </a:camera>
            <a:lightRig rig="threePt" dir="t"/>
          </a:scene3d>
          <a:extLst>
            <a:ext uri="{909E8E84-426E-40DD-AFC4-6F175D3DCCD1}">
              <a14:hiddenFill xmlns:a14="http://schemas.microsoft.com/office/drawing/2010/main">
                <a:solidFill>
                  <a:srgbClr val="FFFFFF"/>
                </a:solidFill>
              </a14:hiddenFill>
            </a:ext>
          </a:extLst>
        </p:spPr>
      </p:pic>
      <p:sp>
        <p:nvSpPr>
          <p:cNvPr id="26" name="Title 1">
            <a:extLst>
              <a:ext uri="{FF2B5EF4-FFF2-40B4-BE49-F238E27FC236}">
                <a16:creationId xmlns:a16="http://schemas.microsoft.com/office/drawing/2014/main" id="{B4C5A50F-0AC6-EBCC-60F7-1EFC9C731805}"/>
              </a:ext>
            </a:extLst>
          </p:cNvPr>
          <p:cNvSpPr txBox="1">
            <a:spLocks/>
          </p:cNvSpPr>
          <p:nvPr/>
        </p:nvSpPr>
        <p:spPr>
          <a:xfrm>
            <a:off x="4733101" y="495300"/>
            <a:ext cx="2725797"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b="1" dirty="0">
                <a:solidFill>
                  <a:schemeClr val="bg1"/>
                </a:solidFill>
                <a:latin typeface="Inter" panose="02000503000000020004" pitchFamily="2" charset="0"/>
                <a:ea typeface="Inter" panose="02000503000000020004" pitchFamily="2" charset="0"/>
              </a:rPr>
              <a:t>Our Values</a:t>
            </a:r>
          </a:p>
        </p:txBody>
      </p:sp>
      <p:grpSp>
        <p:nvGrpSpPr>
          <p:cNvPr id="13" name="Group 12">
            <a:extLst>
              <a:ext uri="{FF2B5EF4-FFF2-40B4-BE49-F238E27FC236}">
                <a16:creationId xmlns:a16="http://schemas.microsoft.com/office/drawing/2014/main" id="{B29328C2-3FFD-22FE-DA69-144930C21714}"/>
              </a:ext>
            </a:extLst>
          </p:cNvPr>
          <p:cNvGrpSpPr/>
          <p:nvPr/>
        </p:nvGrpSpPr>
        <p:grpSpPr>
          <a:xfrm>
            <a:off x="5749162" y="3682334"/>
            <a:ext cx="693673" cy="640816"/>
            <a:chOff x="8816757" y="1946367"/>
            <a:chExt cx="1116000" cy="1116000"/>
          </a:xfrm>
        </p:grpSpPr>
        <p:sp>
          <p:nvSpPr>
            <p:cNvPr id="12" name="Oval 11">
              <a:extLst>
                <a:ext uri="{FF2B5EF4-FFF2-40B4-BE49-F238E27FC236}">
                  <a16:creationId xmlns:a16="http://schemas.microsoft.com/office/drawing/2014/main" id="{EE44A2E4-1FF7-8B4E-E36C-9850D2533859}"/>
                </a:ext>
              </a:extLst>
            </p:cNvPr>
            <p:cNvSpPr/>
            <p:nvPr/>
          </p:nvSpPr>
          <p:spPr>
            <a:xfrm>
              <a:off x="8816757" y="1946367"/>
              <a:ext cx="1116000" cy="11160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Play">
              <a:extLst>
                <a:ext uri="{FF2B5EF4-FFF2-40B4-BE49-F238E27FC236}">
                  <a16:creationId xmlns:a16="http://schemas.microsoft.com/office/drawing/2014/main" id="{BC880773-2F98-8079-B6DB-16B73EFDDFC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09669" y="2051487"/>
              <a:ext cx="923088" cy="914400"/>
            </a:xfrm>
            <a:prstGeom prst="rect">
              <a:avLst/>
            </a:prstGeom>
          </p:spPr>
        </p:pic>
      </p:grpSp>
      <p:sp>
        <p:nvSpPr>
          <p:cNvPr id="6" name="TextBox 5">
            <a:extLst>
              <a:ext uri="{FF2B5EF4-FFF2-40B4-BE49-F238E27FC236}">
                <a16:creationId xmlns:a16="http://schemas.microsoft.com/office/drawing/2014/main" id="{3CCDACE1-CEF7-9553-47D3-03AC602438A0}"/>
              </a:ext>
            </a:extLst>
          </p:cNvPr>
          <p:cNvSpPr txBox="1"/>
          <p:nvPr/>
        </p:nvSpPr>
        <p:spPr>
          <a:xfrm>
            <a:off x="3406717" y="2943202"/>
            <a:ext cx="5378566" cy="400110"/>
          </a:xfrm>
          <a:prstGeom prst="rect">
            <a:avLst/>
          </a:prstGeom>
          <a:noFill/>
        </p:spPr>
        <p:txBody>
          <a:bodyPr wrap="square" rtlCol="0">
            <a:spAutoFit/>
          </a:bodyPr>
          <a:lstStyle/>
          <a:p>
            <a:pPr algn="ctr"/>
            <a:r>
              <a:rPr lang="en-US" sz="2000" dirty="0">
                <a:solidFill>
                  <a:schemeClr val="accent4"/>
                </a:solidFill>
              </a:rPr>
              <a:t>Placeholder for the video</a:t>
            </a:r>
          </a:p>
        </p:txBody>
      </p:sp>
    </p:spTree>
    <p:custDataLst>
      <p:tags r:id="rId1"/>
    </p:custDataLst>
    <p:extLst>
      <p:ext uri="{BB962C8B-B14F-4D97-AF65-F5344CB8AC3E}">
        <p14:creationId xmlns:p14="http://schemas.microsoft.com/office/powerpoint/2010/main" val="230084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000"/>
                                  </p:stCondLst>
                                  <p:childTnLst>
                                    <p:animEffect transition="out" filter="fade">
                                      <p:cBhvr>
                                        <p:cTn id="6" dur="250"/>
                                        <p:tgtEl>
                                          <p:spTgt spid="6"/>
                                        </p:tgtEl>
                                      </p:cBhvr>
                                    </p:animEffect>
                                    <p:set>
                                      <p:cBhvr>
                                        <p:cTn id="7" dur="1" fill="hold">
                                          <p:stCondLst>
                                            <p:cond delay="24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81AFB5A9-5B88-8BF1-C9DC-EFA37BEDE7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79" b="2279"/>
          <a:stretch/>
        </p:blipFill>
        <p:spPr bwMode="auto">
          <a:xfrm>
            <a:off x="-45720" y="16964"/>
            <a:ext cx="12353002" cy="6841036"/>
          </a:xfrm>
          <a:prstGeom prst="rect">
            <a:avLst/>
          </a:prstGeom>
          <a:noFill/>
          <a:scene3d>
            <a:camera prst="orthographicFront">
              <a:rot lat="0" lon="0" rev="60000"/>
            </a:camera>
            <a:lightRig rig="threePt" dir="t"/>
          </a:scene3d>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D5616DD-7EDD-D40F-356C-4660A29D542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57553" y="1012330"/>
            <a:ext cx="9834991" cy="4975219"/>
          </a:xfrm>
          <a:prstGeom prst="rect">
            <a:avLst/>
          </a:prstGeom>
        </p:spPr>
      </p:pic>
      <p:grpSp>
        <p:nvGrpSpPr>
          <p:cNvPr id="3" name="Group 2">
            <a:extLst>
              <a:ext uri="{FF2B5EF4-FFF2-40B4-BE49-F238E27FC236}">
                <a16:creationId xmlns:a16="http://schemas.microsoft.com/office/drawing/2014/main" id="{F9FA3111-046D-6031-C7F5-B1B6B8730711}"/>
              </a:ext>
            </a:extLst>
          </p:cNvPr>
          <p:cNvGrpSpPr/>
          <p:nvPr/>
        </p:nvGrpSpPr>
        <p:grpSpPr>
          <a:xfrm>
            <a:off x="1728537" y="1583629"/>
            <a:ext cx="2604168" cy="949789"/>
            <a:chOff x="2709780" y="1370313"/>
            <a:chExt cx="2604168" cy="949789"/>
          </a:xfrm>
        </p:grpSpPr>
        <p:sp>
          <p:nvSpPr>
            <p:cNvPr id="7" name="Rectangle 6">
              <a:extLst>
                <a:ext uri="{FF2B5EF4-FFF2-40B4-BE49-F238E27FC236}">
                  <a16:creationId xmlns:a16="http://schemas.microsoft.com/office/drawing/2014/main" id="{DEC484F0-84AF-5A49-2A01-DF6C26A41E34}"/>
                </a:ext>
              </a:extLst>
            </p:cNvPr>
            <p:cNvSpPr/>
            <p:nvPr/>
          </p:nvSpPr>
          <p:spPr>
            <a:xfrm>
              <a:off x="2709780" y="1370313"/>
              <a:ext cx="2604167" cy="949789"/>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08C863B-4E31-013B-BA48-644E407815D9}"/>
                </a:ext>
              </a:extLst>
            </p:cNvPr>
            <p:cNvSpPr txBox="1"/>
            <p:nvPr/>
          </p:nvSpPr>
          <p:spPr>
            <a:xfrm>
              <a:off x="2878222" y="1535125"/>
              <a:ext cx="2435726" cy="646331"/>
            </a:xfrm>
            <a:prstGeom prst="rect">
              <a:avLst/>
            </a:prstGeom>
            <a:noFill/>
          </p:spPr>
          <p:txBody>
            <a:bodyPr wrap="square" rtlCol="0">
              <a:spAutoFit/>
            </a:bodyPr>
            <a:lstStyle/>
            <a:p>
              <a:r>
                <a:rPr lang="en-US" sz="1600" dirty="0"/>
                <a:t>Our dedicated employees embody our </a:t>
              </a:r>
              <a:r>
                <a:rPr lang="en-US" sz="2000" b="1" dirty="0"/>
                <a:t>values</a:t>
              </a:r>
              <a:endParaRPr lang="en-US" sz="1600" b="1" dirty="0"/>
            </a:p>
          </p:txBody>
        </p:sp>
      </p:grpSp>
      <p:grpSp>
        <p:nvGrpSpPr>
          <p:cNvPr id="4" name="Group 3">
            <a:extLst>
              <a:ext uri="{FF2B5EF4-FFF2-40B4-BE49-F238E27FC236}">
                <a16:creationId xmlns:a16="http://schemas.microsoft.com/office/drawing/2014/main" id="{38ED74DA-9769-3AE3-5979-66071A01AAD2}"/>
              </a:ext>
            </a:extLst>
          </p:cNvPr>
          <p:cNvGrpSpPr/>
          <p:nvPr/>
        </p:nvGrpSpPr>
        <p:grpSpPr>
          <a:xfrm>
            <a:off x="4613441" y="1566613"/>
            <a:ext cx="2145199" cy="949789"/>
            <a:chOff x="7805838" y="1706561"/>
            <a:chExt cx="2145199" cy="949789"/>
          </a:xfrm>
        </p:grpSpPr>
        <p:sp>
          <p:nvSpPr>
            <p:cNvPr id="12" name="Rectangle 11">
              <a:extLst>
                <a:ext uri="{FF2B5EF4-FFF2-40B4-BE49-F238E27FC236}">
                  <a16:creationId xmlns:a16="http://schemas.microsoft.com/office/drawing/2014/main" id="{8D2439E7-C520-C548-7AE7-795C8B10F2C6}"/>
                </a:ext>
              </a:extLst>
            </p:cNvPr>
            <p:cNvSpPr/>
            <p:nvPr/>
          </p:nvSpPr>
          <p:spPr>
            <a:xfrm>
              <a:off x="7805838" y="1706561"/>
              <a:ext cx="2145199" cy="949789"/>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12B82EF-FBA1-EC4E-C5DF-060D9B2BF723}"/>
                </a:ext>
              </a:extLst>
            </p:cNvPr>
            <p:cNvSpPr txBox="1"/>
            <p:nvPr/>
          </p:nvSpPr>
          <p:spPr>
            <a:xfrm>
              <a:off x="7974280" y="1871373"/>
              <a:ext cx="1695115" cy="584775"/>
            </a:xfrm>
            <a:prstGeom prst="rect">
              <a:avLst/>
            </a:prstGeom>
            <a:noFill/>
          </p:spPr>
          <p:txBody>
            <a:bodyPr wrap="square" rtlCol="0">
              <a:spAutoFit/>
            </a:bodyPr>
            <a:lstStyle/>
            <a:p>
              <a:r>
                <a:rPr lang="en-US" sz="1600" dirty="0"/>
                <a:t>We deliver what we promise</a:t>
              </a:r>
              <a:endParaRPr lang="en-US" sz="1600" b="1" dirty="0"/>
            </a:p>
          </p:txBody>
        </p:sp>
      </p:grpSp>
      <p:grpSp>
        <p:nvGrpSpPr>
          <p:cNvPr id="6" name="Group 5">
            <a:extLst>
              <a:ext uri="{FF2B5EF4-FFF2-40B4-BE49-F238E27FC236}">
                <a16:creationId xmlns:a16="http://schemas.microsoft.com/office/drawing/2014/main" id="{D15A8FF5-EAB5-51D6-348C-D43E38200B50}"/>
              </a:ext>
            </a:extLst>
          </p:cNvPr>
          <p:cNvGrpSpPr/>
          <p:nvPr/>
        </p:nvGrpSpPr>
        <p:grpSpPr>
          <a:xfrm>
            <a:off x="2558715" y="2696454"/>
            <a:ext cx="3526588" cy="949789"/>
            <a:chOff x="3294362" y="4537899"/>
            <a:chExt cx="3526588" cy="949789"/>
          </a:xfrm>
        </p:grpSpPr>
        <p:sp>
          <p:nvSpPr>
            <p:cNvPr id="14" name="Rectangle 13">
              <a:extLst>
                <a:ext uri="{FF2B5EF4-FFF2-40B4-BE49-F238E27FC236}">
                  <a16:creationId xmlns:a16="http://schemas.microsoft.com/office/drawing/2014/main" id="{AA94ACA3-0115-AC19-97B4-558AD0F298D5}"/>
                </a:ext>
              </a:extLst>
            </p:cNvPr>
            <p:cNvSpPr/>
            <p:nvPr/>
          </p:nvSpPr>
          <p:spPr>
            <a:xfrm>
              <a:off x="3294362" y="4537899"/>
              <a:ext cx="3526588" cy="949789"/>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1014373-5717-3140-266C-F5658E68585E}"/>
                </a:ext>
              </a:extLst>
            </p:cNvPr>
            <p:cNvSpPr txBox="1"/>
            <p:nvPr/>
          </p:nvSpPr>
          <p:spPr>
            <a:xfrm>
              <a:off x="3462804" y="4686669"/>
              <a:ext cx="3278840" cy="646331"/>
            </a:xfrm>
            <a:prstGeom prst="rect">
              <a:avLst/>
            </a:prstGeom>
            <a:noFill/>
          </p:spPr>
          <p:txBody>
            <a:bodyPr wrap="square" rtlCol="0">
              <a:spAutoFit/>
            </a:bodyPr>
            <a:lstStyle/>
            <a:p>
              <a:r>
                <a:rPr lang="en-US" sz="2000" b="1" dirty="0"/>
                <a:t>Values</a:t>
              </a:r>
              <a:r>
                <a:rPr lang="en-US" sz="1600" dirty="0"/>
                <a:t> are the basis of how we do our jobs and how we make decisions</a:t>
              </a:r>
              <a:endParaRPr lang="en-US" sz="1600" b="1" dirty="0"/>
            </a:p>
          </p:txBody>
        </p:sp>
      </p:grpSp>
      <p:sp>
        <p:nvSpPr>
          <p:cNvPr id="11" name="Title 1">
            <a:extLst>
              <a:ext uri="{FF2B5EF4-FFF2-40B4-BE49-F238E27FC236}">
                <a16:creationId xmlns:a16="http://schemas.microsoft.com/office/drawing/2014/main" id="{593038A1-7DD0-13B6-CC41-5E233C9339FD}"/>
              </a:ext>
            </a:extLst>
          </p:cNvPr>
          <p:cNvSpPr txBox="1">
            <a:spLocks/>
          </p:cNvSpPr>
          <p:nvPr/>
        </p:nvSpPr>
        <p:spPr>
          <a:xfrm>
            <a:off x="4733101" y="495300"/>
            <a:ext cx="2725797"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b="1" dirty="0">
                <a:solidFill>
                  <a:schemeClr val="bg1"/>
                </a:solidFill>
                <a:latin typeface="Inter" panose="02000503000000020004" pitchFamily="2" charset="0"/>
                <a:ea typeface="Inter" panose="02000503000000020004" pitchFamily="2" charset="0"/>
              </a:rPr>
              <a:t>Our Values</a:t>
            </a:r>
          </a:p>
        </p:txBody>
      </p:sp>
    </p:spTree>
    <p:custDataLst>
      <p:tags r:id="rId1"/>
    </p:custDataLst>
    <p:extLst>
      <p:ext uri="{BB962C8B-B14F-4D97-AF65-F5344CB8AC3E}">
        <p14:creationId xmlns:p14="http://schemas.microsoft.com/office/powerpoint/2010/main" val="3272210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875BDC-733C-D66D-D7EB-7E23BB4A37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126" b="1126"/>
          <a:stretch/>
        </p:blipFill>
        <p:spPr bwMode="auto">
          <a:xfrm>
            <a:off x="-152400" y="-182880"/>
            <a:ext cx="12505402" cy="71628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38601765-BC46-50DA-6BE8-A4F919733841}"/>
              </a:ext>
            </a:extLst>
          </p:cNvPr>
          <p:cNvSpPr txBox="1">
            <a:spLocks/>
          </p:cNvSpPr>
          <p:nvPr/>
        </p:nvSpPr>
        <p:spPr>
          <a:xfrm>
            <a:off x="4733101" y="344829"/>
            <a:ext cx="2725797"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b="1" dirty="0">
                <a:solidFill>
                  <a:schemeClr val="bg1"/>
                </a:solidFill>
                <a:latin typeface="Inter" panose="02000503000000020004" pitchFamily="2" charset="0"/>
                <a:ea typeface="Inter" panose="02000503000000020004" pitchFamily="2" charset="0"/>
              </a:rPr>
              <a:t>Our Values</a:t>
            </a:r>
          </a:p>
        </p:txBody>
      </p:sp>
      <p:grpSp>
        <p:nvGrpSpPr>
          <p:cNvPr id="2" name="Group 1">
            <a:extLst>
              <a:ext uri="{FF2B5EF4-FFF2-40B4-BE49-F238E27FC236}">
                <a16:creationId xmlns:a16="http://schemas.microsoft.com/office/drawing/2014/main" id="{5B5A8E69-AB6C-BD14-01D1-24D84D1F9EAB}"/>
              </a:ext>
            </a:extLst>
          </p:cNvPr>
          <p:cNvGrpSpPr/>
          <p:nvPr/>
        </p:nvGrpSpPr>
        <p:grpSpPr>
          <a:xfrm>
            <a:off x="5749162" y="3682334"/>
            <a:ext cx="693673" cy="640816"/>
            <a:chOff x="8816757" y="1946367"/>
            <a:chExt cx="1116000" cy="1116000"/>
          </a:xfrm>
        </p:grpSpPr>
        <p:sp>
          <p:nvSpPr>
            <p:cNvPr id="5" name="Oval 4">
              <a:extLst>
                <a:ext uri="{FF2B5EF4-FFF2-40B4-BE49-F238E27FC236}">
                  <a16:creationId xmlns:a16="http://schemas.microsoft.com/office/drawing/2014/main" id="{2E7D98F7-A133-0512-CAAA-B11D4C23C600}"/>
                </a:ext>
              </a:extLst>
            </p:cNvPr>
            <p:cNvSpPr/>
            <p:nvPr/>
          </p:nvSpPr>
          <p:spPr>
            <a:xfrm>
              <a:off x="8816757" y="1946367"/>
              <a:ext cx="1116000" cy="11160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Play">
              <a:extLst>
                <a:ext uri="{FF2B5EF4-FFF2-40B4-BE49-F238E27FC236}">
                  <a16:creationId xmlns:a16="http://schemas.microsoft.com/office/drawing/2014/main" id="{D0E7E162-2955-4D1F-354A-AE7B1CB605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09669" y="2051487"/>
              <a:ext cx="923088" cy="914400"/>
            </a:xfrm>
            <a:prstGeom prst="rect">
              <a:avLst/>
            </a:prstGeom>
          </p:spPr>
        </p:pic>
      </p:grpSp>
      <p:sp>
        <p:nvSpPr>
          <p:cNvPr id="10" name="TextBox 9">
            <a:extLst>
              <a:ext uri="{FF2B5EF4-FFF2-40B4-BE49-F238E27FC236}">
                <a16:creationId xmlns:a16="http://schemas.microsoft.com/office/drawing/2014/main" id="{06EE7ED7-C586-12C5-FF34-04954221C737}"/>
              </a:ext>
            </a:extLst>
          </p:cNvPr>
          <p:cNvSpPr txBox="1"/>
          <p:nvPr/>
        </p:nvSpPr>
        <p:spPr>
          <a:xfrm>
            <a:off x="3406717" y="2943202"/>
            <a:ext cx="5378566" cy="400110"/>
          </a:xfrm>
          <a:prstGeom prst="rect">
            <a:avLst/>
          </a:prstGeom>
          <a:noFill/>
        </p:spPr>
        <p:txBody>
          <a:bodyPr wrap="square" rtlCol="0">
            <a:spAutoFit/>
          </a:bodyPr>
          <a:lstStyle/>
          <a:p>
            <a:pPr algn="ctr"/>
            <a:r>
              <a:rPr lang="en-US" sz="2000" dirty="0">
                <a:solidFill>
                  <a:schemeClr val="accent4"/>
                </a:solidFill>
              </a:rPr>
              <a:t>Placeholder for the video</a:t>
            </a:r>
          </a:p>
        </p:txBody>
      </p:sp>
    </p:spTree>
    <p:custDataLst>
      <p:tags r:id="rId1"/>
    </p:custDataLst>
    <p:extLst>
      <p:ext uri="{BB962C8B-B14F-4D97-AF65-F5344CB8AC3E}">
        <p14:creationId xmlns:p14="http://schemas.microsoft.com/office/powerpoint/2010/main" val="124036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000"/>
                                  </p:stCondLst>
                                  <p:childTnLst>
                                    <p:animEffect transition="out" filter="fade">
                                      <p:cBhvr>
                                        <p:cTn id="6" dur="250"/>
                                        <p:tgtEl>
                                          <p:spTgt spid="10"/>
                                        </p:tgtEl>
                                      </p:cBhvr>
                                    </p:animEffect>
                                    <p:set>
                                      <p:cBhvr>
                                        <p:cTn id="7" dur="1" fill="hold">
                                          <p:stCondLst>
                                            <p:cond delay="24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E5FD867-FBD2-730A-12D6-9B70731E40E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329" t="21744" r="13987" b="19744"/>
          <a:stretch/>
        </p:blipFill>
        <p:spPr bwMode="auto">
          <a:xfrm>
            <a:off x="1569720" y="1919293"/>
            <a:ext cx="8856182" cy="452722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5DAA39C0-1F1D-DFF0-7C4C-92B9B67CD2C0}"/>
              </a:ext>
            </a:extLst>
          </p:cNvPr>
          <p:cNvSpPr txBox="1">
            <a:spLocks/>
          </p:cNvSpPr>
          <p:nvPr/>
        </p:nvSpPr>
        <p:spPr>
          <a:xfrm>
            <a:off x="1758553" y="960120"/>
            <a:ext cx="8998366" cy="63727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About </a:t>
            </a:r>
            <a:r>
              <a:rPr lang="en-IN" sz="2800" dirty="0" err="1">
                <a:solidFill>
                  <a:schemeClr val="tx2"/>
                </a:solidFill>
                <a:latin typeface="Inter" panose="02000503000000020004" pitchFamily="2" charset="0"/>
                <a:ea typeface="Inter" panose="02000503000000020004" pitchFamily="2" charset="0"/>
              </a:rPr>
              <a:t>AirWays</a:t>
            </a:r>
            <a:endParaRPr lang="en-US" sz="2800" dirty="0">
              <a:solidFill>
                <a:schemeClr val="tx2"/>
              </a:solidFill>
              <a:latin typeface="Inter" panose="02000503000000020004" pitchFamily="2" charset="0"/>
              <a:ea typeface="Inter" panose="02000503000000020004" pitchFamily="2" charset="0"/>
            </a:endParaRPr>
          </a:p>
        </p:txBody>
      </p:sp>
      <p:pic>
        <p:nvPicPr>
          <p:cNvPr id="7" name="Graphic 6" descr="Marker">
            <a:extLst>
              <a:ext uri="{FF2B5EF4-FFF2-40B4-BE49-F238E27FC236}">
                <a16:creationId xmlns:a16="http://schemas.microsoft.com/office/drawing/2014/main" id="{9FFC127C-3B88-E73F-F441-BA3065E72DB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19584" y="5093671"/>
            <a:ext cx="597717" cy="583610"/>
          </a:xfrm>
          <a:prstGeom prst="rect">
            <a:avLst/>
          </a:prstGeom>
        </p:spPr>
      </p:pic>
      <p:sp>
        <p:nvSpPr>
          <p:cNvPr id="9" name="TextBox 8">
            <a:extLst>
              <a:ext uri="{FF2B5EF4-FFF2-40B4-BE49-F238E27FC236}">
                <a16:creationId xmlns:a16="http://schemas.microsoft.com/office/drawing/2014/main" id="{F29499B3-286C-F826-C47A-48D0DD08E4E2}"/>
              </a:ext>
            </a:extLst>
          </p:cNvPr>
          <p:cNvSpPr txBox="1"/>
          <p:nvPr/>
        </p:nvSpPr>
        <p:spPr>
          <a:xfrm>
            <a:off x="1801044" y="4412810"/>
            <a:ext cx="1632466" cy="738664"/>
          </a:xfrm>
          <a:prstGeom prst="rect">
            <a:avLst/>
          </a:prstGeom>
          <a:noFill/>
        </p:spPr>
        <p:txBody>
          <a:bodyPr wrap="square">
            <a:spAutoFit/>
          </a:bodyPr>
          <a:lstStyle/>
          <a:p>
            <a:pPr algn="ctr"/>
            <a:r>
              <a:rPr lang="en-US" sz="1400" b="0" dirty="0"/>
              <a:t>Module Introduction: Virtual Tour</a:t>
            </a:r>
          </a:p>
        </p:txBody>
      </p:sp>
      <p:pic>
        <p:nvPicPr>
          <p:cNvPr id="11" name="Graphic 10" descr="Marker">
            <a:extLst>
              <a:ext uri="{FF2B5EF4-FFF2-40B4-BE49-F238E27FC236}">
                <a16:creationId xmlns:a16="http://schemas.microsoft.com/office/drawing/2014/main" id="{E4C9CA1C-C745-434B-C3BD-38FDFF163B3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68080" y="4533042"/>
            <a:ext cx="597717" cy="583610"/>
          </a:xfrm>
          <a:prstGeom prst="rect">
            <a:avLst/>
          </a:prstGeom>
        </p:spPr>
      </p:pic>
      <p:sp>
        <p:nvSpPr>
          <p:cNvPr id="12" name="TextBox 11">
            <a:extLst>
              <a:ext uri="{FF2B5EF4-FFF2-40B4-BE49-F238E27FC236}">
                <a16:creationId xmlns:a16="http://schemas.microsoft.com/office/drawing/2014/main" id="{D6E6CB5A-9D1B-498F-1DCC-A6529F7ACFD0}"/>
              </a:ext>
            </a:extLst>
          </p:cNvPr>
          <p:cNvSpPr txBox="1"/>
          <p:nvPr/>
        </p:nvSpPr>
        <p:spPr>
          <a:xfrm>
            <a:off x="3451700" y="4289416"/>
            <a:ext cx="1034229" cy="307777"/>
          </a:xfrm>
          <a:prstGeom prst="rect">
            <a:avLst/>
          </a:prstGeom>
          <a:noFill/>
        </p:spPr>
        <p:txBody>
          <a:bodyPr wrap="square">
            <a:spAutoFit/>
          </a:bodyPr>
          <a:lstStyle/>
          <a:p>
            <a:pPr algn="ctr"/>
            <a:r>
              <a:rPr lang="en-US" sz="1400" dirty="0"/>
              <a:t>Values</a:t>
            </a:r>
          </a:p>
        </p:txBody>
      </p:sp>
      <p:pic>
        <p:nvPicPr>
          <p:cNvPr id="13" name="Graphic 12" descr="Marker">
            <a:extLst>
              <a:ext uri="{FF2B5EF4-FFF2-40B4-BE49-F238E27FC236}">
                <a16:creationId xmlns:a16="http://schemas.microsoft.com/office/drawing/2014/main" id="{AF7741D7-927A-3870-2864-4A03290884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89539" y="4251848"/>
            <a:ext cx="597718" cy="583610"/>
          </a:xfrm>
          <a:prstGeom prst="rect">
            <a:avLst/>
          </a:prstGeom>
        </p:spPr>
      </p:pic>
      <p:sp>
        <p:nvSpPr>
          <p:cNvPr id="15" name="TextBox 14">
            <a:extLst>
              <a:ext uri="{FF2B5EF4-FFF2-40B4-BE49-F238E27FC236}">
                <a16:creationId xmlns:a16="http://schemas.microsoft.com/office/drawing/2014/main" id="{1A0C4B09-CD7E-CBB3-3710-90C94C3E546C}"/>
              </a:ext>
            </a:extLst>
          </p:cNvPr>
          <p:cNvSpPr txBox="1"/>
          <p:nvPr/>
        </p:nvSpPr>
        <p:spPr>
          <a:xfrm>
            <a:off x="4581393" y="3724394"/>
            <a:ext cx="1144135" cy="523220"/>
          </a:xfrm>
          <a:prstGeom prst="rect">
            <a:avLst/>
          </a:prstGeom>
          <a:noFill/>
        </p:spPr>
        <p:txBody>
          <a:bodyPr wrap="square">
            <a:spAutoFit/>
          </a:bodyPr>
          <a:lstStyle/>
          <a:p>
            <a:pPr algn="ctr"/>
            <a:r>
              <a:rPr lang="en-US" sz="1400" b="1" dirty="0"/>
              <a:t>Global Footprint</a:t>
            </a:r>
          </a:p>
        </p:txBody>
      </p:sp>
      <p:pic>
        <p:nvPicPr>
          <p:cNvPr id="18" name="Graphic 17" descr="Marker">
            <a:extLst>
              <a:ext uri="{FF2B5EF4-FFF2-40B4-BE49-F238E27FC236}">
                <a16:creationId xmlns:a16="http://schemas.microsoft.com/office/drawing/2014/main" id="{A817D693-BC20-0137-1CC8-6B487D2F4E8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2820" y="4149996"/>
            <a:ext cx="597717" cy="583610"/>
          </a:xfrm>
          <a:prstGeom prst="rect">
            <a:avLst/>
          </a:prstGeom>
        </p:spPr>
      </p:pic>
      <p:pic>
        <p:nvPicPr>
          <p:cNvPr id="22" name="Graphic 21" descr="Marker">
            <a:extLst>
              <a:ext uri="{FF2B5EF4-FFF2-40B4-BE49-F238E27FC236}">
                <a16:creationId xmlns:a16="http://schemas.microsoft.com/office/drawing/2014/main" id="{7E9C24D4-E614-A7BA-E23B-734986366D8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11367" y="2923896"/>
            <a:ext cx="597717" cy="583610"/>
          </a:xfrm>
          <a:prstGeom prst="rect">
            <a:avLst/>
          </a:prstGeom>
        </p:spPr>
      </p:pic>
      <p:sp>
        <p:nvSpPr>
          <p:cNvPr id="25" name="TextBox 24">
            <a:extLst>
              <a:ext uri="{FF2B5EF4-FFF2-40B4-BE49-F238E27FC236}">
                <a16:creationId xmlns:a16="http://schemas.microsoft.com/office/drawing/2014/main" id="{CF124909-21DB-8A05-B001-FC61F7FF6B5C}"/>
              </a:ext>
            </a:extLst>
          </p:cNvPr>
          <p:cNvSpPr txBox="1"/>
          <p:nvPr/>
        </p:nvSpPr>
        <p:spPr>
          <a:xfrm>
            <a:off x="6417340" y="2447692"/>
            <a:ext cx="159525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Unique Business Model Approach</a:t>
            </a:r>
          </a:p>
        </p:txBody>
      </p:sp>
      <p:pic>
        <p:nvPicPr>
          <p:cNvPr id="28" name="Graphic 27" descr="Marker">
            <a:extLst>
              <a:ext uri="{FF2B5EF4-FFF2-40B4-BE49-F238E27FC236}">
                <a16:creationId xmlns:a16="http://schemas.microsoft.com/office/drawing/2014/main" id="{E7996643-EE67-20D7-A68D-169DFBE0EDB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7172" y="4321039"/>
            <a:ext cx="597717" cy="583610"/>
          </a:xfrm>
          <a:prstGeom prst="rect">
            <a:avLst/>
          </a:prstGeom>
        </p:spPr>
      </p:pic>
      <p:sp>
        <p:nvSpPr>
          <p:cNvPr id="31" name="TextBox 30">
            <a:extLst>
              <a:ext uri="{FF2B5EF4-FFF2-40B4-BE49-F238E27FC236}">
                <a16:creationId xmlns:a16="http://schemas.microsoft.com/office/drawing/2014/main" id="{75D51238-0235-0E36-EBA8-426985C899F4}"/>
              </a:ext>
            </a:extLst>
          </p:cNvPr>
          <p:cNvSpPr txBox="1"/>
          <p:nvPr/>
        </p:nvSpPr>
        <p:spPr>
          <a:xfrm>
            <a:off x="8254793" y="3144150"/>
            <a:ext cx="1517873" cy="523220"/>
          </a:xfrm>
          <a:prstGeom prst="rect">
            <a:avLst/>
          </a:prstGeom>
          <a:noFill/>
        </p:spPr>
        <p:txBody>
          <a:bodyPr wrap="square">
            <a:noAutofit/>
          </a:bodyPr>
          <a:lstStyle/>
          <a:p>
            <a:pPr algn="ctr"/>
            <a:r>
              <a:rPr lang="en-US" sz="1400" dirty="0"/>
              <a:t>History and Evolution</a:t>
            </a:r>
          </a:p>
        </p:txBody>
      </p:sp>
      <p:pic>
        <p:nvPicPr>
          <p:cNvPr id="33" name="Graphic 32" descr="Marker">
            <a:extLst>
              <a:ext uri="{FF2B5EF4-FFF2-40B4-BE49-F238E27FC236}">
                <a16:creationId xmlns:a16="http://schemas.microsoft.com/office/drawing/2014/main" id="{735951DC-13F1-766D-98BE-4F947E7B5F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85759" y="3582509"/>
            <a:ext cx="597717" cy="583610"/>
          </a:xfrm>
          <a:prstGeom prst="rect">
            <a:avLst/>
          </a:prstGeom>
        </p:spPr>
      </p:pic>
      <p:sp>
        <p:nvSpPr>
          <p:cNvPr id="34" name="TextBox 33">
            <a:extLst>
              <a:ext uri="{FF2B5EF4-FFF2-40B4-BE49-F238E27FC236}">
                <a16:creationId xmlns:a16="http://schemas.microsoft.com/office/drawing/2014/main" id="{87EB6465-1943-6E98-A47C-70BA0FF6614A}"/>
              </a:ext>
            </a:extLst>
          </p:cNvPr>
          <p:cNvSpPr txBox="1"/>
          <p:nvPr/>
        </p:nvSpPr>
        <p:spPr>
          <a:xfrm>
            <a:off x="6588666" y="4922707"/>
            <a:ext cx="1569073" cy="523220"/>
          </a:xfrm>
          <a:prstGeom prst="rect">
            <a:avLst/>
          </a:prstGeom>
          <a:noFill/>
        </p:spPr>
        <p:txBody>
          <a:bodyPr wrap="square">
            <a:spAutoFit/>
          </a:bodyPr>
          <a:lstStyle/>
          <a:p>
            <a:pPr algn="ctr"/>
            <a:r>
              <a:rPr lang="en-US" sz="1400" dirty="0"/>
              <a:t>Major Footprints In India</a:t>
            </a:r>
          </a:p>
        </p:txBody>
      </p:sp>
      <p:sp>
        <p:nvSpPr>
          <p:cNvPr id="37" name="Rectangle 36">
            <a:extLst>
              <a:ext uri="{FF2B5EF4-FFF2-40B4-BE49-F238E27FC236}">
                <a16:creationId xmlns:a16="http://schemas.microsoft.com/office/drawing/2014/main" id="{6947AC8F-8887-6396-A1C1-F86151039FA1}"/>
              </a:ext>
            </a:extLst>
          </p:cNvPr>
          <p:cNvSpPr/>
          <p:nvPr/>
        </p:nvSpPr>
        <p:spPr>
          <a:xfrm>
            <a:off x="6000487" y="1917265"/>
            <a:ext cx="81191" cy="4527227"/>
          </a:xfrm>
          <a:prstGeom prst="rect">
            <a:avLst/>
          </a:prstGeom>
          <a:solidFill>
            <a:srgbClr val="FFFFF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E55450B3-2192-8AD6-06DE-CBE9A7204AD4}"/>
              </a:ext>
            </a:extLst>
          </p:cNvPr>
          <p:cNvSpPr txBox="1"/>
          <p:nvPr/>
        </p:nvSpPr>
        <p:spPr>
          <a:xfrm>
            <a:off x="5631836" y="3701142"/>
            <a:ext cx="1494745" cy="534663"/>
          </a:xfrm>
          <a:prstGeom prst="rect">
            <a:avLst/>
          </a:prstGeom>
          <a:solidFill>
            <a:schemeClr val="bg1"/>
          </a:solidFill>
        </p:spPr>
        <p:txBody>
          <a:bodyPr wrap="square">
            <a:noAutofit/>
          </a:bodyPr>
          <a:lstStyle/>
          <a:p>
            <a:pPr algn="ctr"/>
            <a:r>
              <a:rPr lang="en-US" sz="1400" dirty="0"/>
              <a:t>Major Operating Segments</a:t>
            </a:r>
          </a:p>
        </p:txBody>
      </p:sp>
      <p:pic>
        <p:nvPicPr>
          <p:cNvPr id="39" name="Graphic 38" descr="Marker">
            <a:extLst>
              <a:ext uri="{FF2B5EF4-FFF2-40B4-BE49-F238E27FC236}">
                <a16:creationId xmlns:a16="http://schemas.microsoft.com/office/drawing/2014/main" id="{1691D7E6-10FA-7C64-A4BE-D0C6E86F0B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30531" y="5691795"/>
            <a:ext cx="597717" cy="583610"/>
          </a:xfrm>
          <a:prstGeom prst="rect">
            <a:avLst/>
          </a:prstGeom>
        </p:spPr>
      </p:pic>
      <p:sp>
        <p:nvSpPr>
          <p:cNvPr id="40" name="TextBox 39">
            <a:extLst>
              <a:ext uri="{FF2B5EF4-FFF2-40B4-BE49-F238E27FC236}">
                <a16:creationId xmlns:a16="http://schemas.microsoft.com/office/drawing/2014/main" id="{C0BEF2FF-BD6A-3A00-56F4-B2FFC4B43A8F}"/>
              </a:ext>
            </a:extLst>
          </p:cNvPr>
          <p:cNvSpPr txBox="1"/>
          <p:nvPr/>
        </p:nvSpPr>
        <p:spPr>
          <a:xfrm>
            <a:off x="3912359" y="5753237"/>
            <a:ext cx="1520611" cy="307777"/>
          </a:xfrm>
          <a:prstGeom prst="rect">
            <a:avLst/>
          </a:prstGeom>
          <a:solidFill>
            <a:schemeClr val="bg1"/>
          </a:solidFill>
        </p:spPr>
        <p:txBody>
          <a:bodyPr wrap="square">
            <a:spAutoFit/>
          </a:bodyPr>
          <a:lstStyle/>
          <a:p>
            <a:pPr algn="ctr"/>
            <a:r>
              <a:rPr lang="en-US" sz="1400" dirty="0"/>
              <a:t>Accomplishments</a:t>
            </a:r>
          </a:p>
        </p:txBody>
      </p:sp>
    </p:spTree>
    <p:custDataLst>
      <p:tags r:id="rId1"/>
    </p:custDataLst>
    <p:extLst>
      <p:ext uri="{BB962C8B-B14F-4D97-AF65-F5344CB8AC3E}">
        <p14:creationId xmlns:p14="http://schemas.microsoft.com/office/powerpoint/2010/main" val="3203157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hlinkClick r:id="rId4"/>
            <a:extLst>
              <a:ext uri="{FF2B5EF4-FFF2-40B4-BE49-F238E27FC236}">
                <a16:creationId xmlns:a16="http://schemas.microsoft.com/office/drawing/2014/main" id="{ABD25571-76DB-29DE-B402-4204BED8F4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663" b="7663"/>
          <a:stretch/>
        </p:blipFill>
        <p:spPr bwMode="auto">
          <a:xfrm>
            <a:off x="-3693" y="-1"/>
            <a:ext cx="1220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338CDD06-0E2C-5888-DADC-33BB8AEC5417}"/>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bg1"/>
                </a:solidFill>
                <a:latin typeface="Inter" panose="02000503000000020004" pitchFamily="2" charset="0"/>
                <a:ea typeface="Inter" panose="02000503000000020004" pitchFamily="2" charset="0"/>
              </a:rPr>
              <a:t>About </a:t>
            </a:r>
            <a:r>
              <a:rPr lang="en-IN" sz="2800" dirty="0" err="1">
                <a:solidFill>
                  <a:schemeClr val="bg1"/>
                </a:solidFill>
                <a:latin typeface="Inter" panose="02000503000000020004" pitchFamily="2" charset="0"/>
                <a:ea typeface="Inter" panose="02000503000000020004" pitchFamily="2" charset="0"/>
              </a:rPr>
              <a:t>AirWays</a:t>
            </a:r>
            <a:endParaRPr lang="en-US" sz="2800" dirty="0">
              <a:solidFill>
                <a:schemeClr val="bg1"/>
              </a:solidFill>
              <a:latin typeface="Inter" panose="02000503000000020004" pitchFamily="2" charset="0"/>
              <a:ea typeface="Inter" panose="02000503000000020004" pitchFamily="2" charset="0"/>
            </a:endParaRPr>
          </a:p>
        </p:txBody>
      </p:sp>
      <p:pic>
        <p:nvPicPr>
          <p:cNvPr id="5" name="Picture 4">
            <a:extLst>
              <a:ext uri="{FF2B5EF4-FFF2-40B4-BE49-F238E27FC236}">
                <a16:creationId xmlns:a16="http://schemas.microsoft.com/office/drawing/2014/main" id="{744D998F-BE37-C128-7C16-BD3693A8DF14}"/>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162705" y="3483607"/>
            <a:ext cx="2331451" cy="3245439"/>
          </a:xfrm>
          <a:prstGeom prst="rect">
            <a:avLst/>
          </a:prstGeom>
          <a:effectLst>
            <a:outerShdw blurRad="63500" sx="102000" sy="102000" algn="ctr" rotWithShape="0">
              <a:prstClr val="black">
                <a:alpha val="40000"/>
              </a:prstClr>
            </a:outerShdw>
          </a:effectLst>
        </p:spPr>
      </p:pic>
    </p:spTree>
    <p:custDataLst>
      <p:tags r:id="rId1"/>
    </p:custDataLst>
    <p:extLst>
      <p:ext uri="{BB962C8B-B14F-4D97-AF65-F5344CB8AC3E}">
        <p14:creationId xmlns:p14="http://schemas.microsoft.com/office/powerpoint/2010/main" val="3973540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240FD997-3F91-DBC7-FA6D-A713395C0C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442"/>
          <a:stretch/>
        </p:blipFill>
        <p:spPr bwMode="auto">
          <a:xfrm>
            <a:off x="649880" y="1049755"/>
            <a:ext cx="10892240" cy="5679291"/>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Airplane window png | Airplane window, Decor, Home decor">
            <a:extLst>
              <a:ext uri="{FF2B5EF4-FFF2-40B4-BE49-F238E27FC236}">
                <a16:creationId xmlns:a16="http://schemas.microsoft.com/office/drawing/2014/main" id="{188C22AE-0639-394C-2689-F37C7BB828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0" y="-35617"/>
            <a:ext cx="12240000" cy="6893617"/>
          </a:xfrm>
          <a:prstGeom prst="rect">
            <a:avLst/>
          </a:prstGeom>
          <a:noFill/>
          <a:extLst>
            <a:ext uri="{909E8E84-426E-40DD-AFC4-6F175D3DCCD1}">
              <a14:hiddenFill xmlns:a14="http://schemas.microsoft.com/office/drawing/2010/main">
                <a:solidFill>
                  <a:srgbClr val="FFFFFF"/>
                </a:solidFill>
              </a14:hiddenFill>
            </a:ext>
          </a:extLst>
        </p:spPr>
      </p:pic>
      <p:sp>
        <p:nvSpPr>
          <p:cNvPr id="26" name="Title 1">
            <a:extLst>
              <a:ext uri="{FF2B5EF4-FFF2-40B4-BE49-F238E27FC236}">
                <a16:creationId xmlns:a16="http://schemas.microsoft.com/office/drawing/2014/main" id="{B4C5A50F-0AC6-EBCC-60F7-1EFC9C731805}"/>
              </a:ext>
            </a:extLst>
          </p:cNvPr>
          <p:cNvSpPr txBox="1">
            <a:spLocks/>
          </p:cNvSpPr>
          <p:nvPr/>
        </p:nvSpPr>
        <p:spPr>
          <a:xfrm>
            <a:off x="32387" y="50436"/>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3200" b="1" dirty="0">
                <a:solidFill>
                  <a:schemeClr val="bg1"/>
                </a:solidFill>
                <a:latin typeface="Inter" panose="02000503000000020004" pitchFamily="2" charset="0"/>
                <a:ea typeface="Inter" panose="02000503000000020004" pitchFamily="2" charset="0"/>
              </a:rPr>
              <a:t>Global Footprint</a:t>
            </a:r>
            <a:endParaRPr lang="en-US" sz="3200" b="1" dirty="0">
              <a:solidFill>
                <a:schemeClr val="bg1"/>
              </a:solidFill>
              <a:latin typeface="Inter" panose="02000503000000020004" pitchFamily="2" charset="0"/>
              <a:ea typeface="Inter" panose="02000503000000020004" pitchFamily="2" charset="0"/>
            </a:endParaRPr>
          </a:p>
        </p:txBody>
      </p:sp>
      <p:pic>
        <p:nvPicPr>
          <p:cNvPr id="3" name="Picture 2">
            <a:extLst>
              <a:ext uri="{FF2B5EF4-FFF2-40B4-BE49-F238E27FC236}">
                <a16:creationId xmlns:a16="http://schemas.microsoft.com/office/drawing/2014/main" id="{29DA2983-3CB6-76A7-D843-8DB5F2544B56}"/>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223665" y="3483607"/>
            <a:ext cx="2331451" cy="3245439"/>
          </a:xfrm>
          <a:prstGeom prst="rect">
            <a:avLst/>
          </a:prstGeom>
          <a:effectLst>
            <a:outerShdw blurRad="63500" sx="102000" sy="102000" algn="ctr" rotWithShape="0">
              <a:prstClr val="black">
                <a:alpha val="40000"/>
              </a:prstClr>
            </a:outerShdw>
          </a:effectLst>
        </p:spPr>
      </p:pic>
      <p:sp>
        <p:nvSpPr>
          <p:cNvPr id="4" name="Rectangle 3">
            <a:extLst>
              <a:ext uri="{FF2B5EF4-FFF2-40B4-BE49-F238E27FC236}">
                <a16:creationId xmlns:a16="http://schemas.microsoft.com/office/drawing/2014/main" id="{2057B270-AEB9-CC11-D36D-6BF022710027}"/>
              </a:ext>
            </a:extLst>
          </p:cNvPr>
          <p:cNvSpPr/>
          <p:nvPr/>
        </p:nvSpPr>
        <p:spPr>
          <a:xfrm>
            <a:off x="1295400" y="1346200"/>
            <a:ext cx="9563100" cy="78739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chemeClr val="accent1"/>
                </a:solidFill>
              </a:rPr>
              <a:t>200+ manufacturing, warehouse and sales/service locations</a:t>
            </a:r>
            <a:endParaRPr lang="en-US" sz="2000" b="1" dirty="0">
              <a:solidFill>
                <a:schemeClr val="accent1"/>
              </a:solidFill>
            </a:endParaRPr>
          </a:p>
        </p:txBody>
      </p:sp>
      <p:sp>
        <p:nvSpPr>
          <p:cNvPr id="5" name="Rectangle 4">
            <a:extLst>
              <a:ext uri="{FF2B5EF4-FFF2-40B4-BE49-F238E27FC236}">
                <a16:creationId xmlns:a16="http://schemas.microsoft.com/office/drawing/2014/main" id="{198526C8-5EED-6EC8-9308-B5EE7157034A}"/>
              </a:ext>
            </a:extLst>
          </p:cNvPr>
          <p:cNvSpPr/>
          <p:nvPr/>
        </p:nvSpPr>
        <p:spPr>
          <a:xfrm>
            <a:off x="3769895" y="3499649"/>
            <a:ext cx="1267326" cy="23816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643469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C380316E-AFB3-422F-E8DA-4570CA784C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329" t="21744" r="13987" b="19744"/>
          <a:stretch/>
        </p:blipFill>
        <p:spPr bwMode="auto">
          <a:xfrm>
            <a:off x="1569720" y="1681299"/>
            <a:ext cx="8856182" cy="452722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0EBDC59-3802-3BEA-AF99-CB685801DF48}"/>
              </a:ext>
            </a:extLst>
          </p:cNvPr>
          <p:cNvSpPr txBox="1">
            <a:spLocks/>
          </p:cNvSpPr>
          <p:nvPr/>
        </p:nvSpPr>
        <p:spPr>
          <a:xfrm>
            <a:off x="1758553" y="722126"/>
            <a:ext cx="8998366" cy="63727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About </a:t>
            </a:r>
            <a:r>
              <a:rPr lang="en-IN" sz="2800" dirty="0" err="1">
                <a:solidFill>
                  <a:schemeClr val="tx2"/>
                </a:solidFill>
                <a:latin typeface="Inter" panose="02000503000000020004" pitchFamily="2" charset="0"/>
                <a:ea typeface="Inter" panose="02000503000000020004" pitchFamily="2" charset="0"/>
              </a:rPr>
              <a:t>AirWays</a:t>
            </a:r>
            <a:endParaRPr lang="en-US" sz="2800" dirty="0">
              <a:solidFill>
                <a:schemeClr val="tx2"/>
              </a:solidFill>
              <a:latin typeface="Inter" panose="02000503000000020004" pitchFamily="2" charset="0"/>
              <a:ea typeface="Inter" panose="02000503000000020004" pitchFamily="2" charset="0"/>
            </a:endParaRPr>
          </a:p>
        </p:txBody>
      </p:sp>
      <p:pic>
        <p:nvPicPr>
          <p:cNvPr id="9" name="Graphic 8" descr="Marker">
            <a:extLst>
              <a:ext uri="{FF2B5EF4-FFF2-40B4-BE49-F238E27FC236}">
                <a16:creationId xmlns:a16="http://schemas.microsoft.com/office/drawing/2014/main" id="{ACFA5796-9678-AB79-E81A-D8F1770F03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19584" y="4855677"/>
            <a:ext cx="597717" cy="583610"/>
          </a:xfrm>
          <a:prstGeom prst="rect">
            <a:avLst/>
          </a:prstGeom>
        </p:spPr>
      </p:pic>
      <p:sp>
        <p:nvSpPr>
          <p:cNvPr id="11" name="TextBox 10">
            <a:extLst>
              <a:ext uri="{FF2B5EF4-FFF2-40B4-BE49-F238E27FC236}">
                <a16:creationId xmlns:a16="http://schemas.microsoft.com/office/drawing/2014/main" id="{C03AACBE-2DA8-AE32-0BBF-6C3F94A4E3A8}"/>
              </a:ext>
            </a:extLst>
          </p:cNvPr>
          <p:cNvSpPr txBox="1"/>
          <p:nvPr/>
        </p:nvSpPr>
        <p:spPr>
          <a:xfrm>
            <a:off x="1801044" y="4174816"/>
            <a:ext cx="1632466" cy="738664"/>
          </a:xfrm>
          <a:prstGeom prst="rect">
            <a:avLst/>
          </a:prstGeom>
          <a:noFill/>
        </p:spPr>
        <p:txBody>
          <a:bodyPr wrap="square">
            <a:spAutoFit/>
          </a:bodyPr>
          <a:lstStyle/>
          <a:p>
            <a:pPr algn="ctr"/>
            <a:r>
              <a:rPr lang="en-US" sz="1400" b="0" dirty="0"/>
              <a:t>Module Introduction: Virtual Tour</a:t>
            </a:r>
          </a:p>
        </p:txBody>
      </p:sp>
      <p:pic>
        <p:nvPicPr>
          <p:cNvPr id="12" name="Graphic 11" descr="Marker">
            <a:extLst>
              <a:ext uri="{FF2B5EF4-FFF2-40B4-BE49-F238E27FC236}">
                <a16:creationId xmlns:a16="http://schemas.microsoft.com/office/drawing/2014/main" id="{5FDB2984-8876-079C-CDCF-591B9BC703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68080" y="4295048"/>
            <a:ext cx="597717" cy="583610"/>
          </a:xfrm>
          <a:prstGeom prst="rect">
            <a:avLst/>
          </a:prstGeom>
        </p:spPr>
      </p:pic>
      <p:sp>
        <p:nvSpPr>
          <p:cNvPr id="13" name="TextBox 12">
            <a:extLst>
              <a:ext uri="{FF2B5EF4-FFF2-40B4-BE49-F238E27FC236}">
                <a16:creationId xmlns:a16="http://schemas.microsoft.com/office/drawing/2014/main" id="{F8CAF54D-4261-B0A3-EC60-D0BBFE77BBA4}"/>
              </a:ext>
            </a:extLst>
          </p:cNvPr>
          <p:cNvSpPr txBox="1"/>
          <p:nvPr/>
        </p:nvSpPr>
        <p:spPr>
          <a:xfrm>
            <a:off x="3451700" y="4051422"/>
            <a:ext cx="1034229" cy="307777"/>
          </a:xfrm>
          <a:prstGeom prst="rect">
            <a:avLst/>
          </a:prstGeom>
          <a:noFill/>
        </p:spPr>
        <p:txBody>
          <a:bodyPr wrap="square">
            <a:spAutoFit/>
          </a:bodyPr>
          <a:lstStyle/>
          <a:p>
            <a:pPr algn="ctr"/>
            <a:r>
              <a:rPr lang="en-US" sz="1400" dirty="0"/>
              <a:t>Values</a:t>
            </a:r>
          </a:p>
        </p:txBody>
      </p:sp>
      <p:pic>
        <p:nvPicPr>
          <p:cNvPr id="15" name="Graphic 14" descr="Marker">
            <a:extLst>
              <a:ext uri="{FF2B5EF4-FFF2-40B4-BE49-F238E27FC236}">
                <a16:creationId xmlns:a16="http://schemas.microsoft.com/office/drawing/2014/main" id="{ECFECB25-97E4-E69C-A4E0-6B4512C057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89539" y="4013854"/>
            <a:ext cx="597718" cy="583610"/>
          </a:xfrm>
          <a:prstGeom prst="rect">
            <a:avLst/>
          </a:prstGeom>
        </p:spPr>
      </p:pic>
      <p:sp>
        <p:nvSpPr>
          <p:cNvPr id="18" name="TextBox 17">
            <a:extLst>
              <a:ext uri="{FF2B5EF4-FFF2-40B4-BE49-F238E27FC236}">
                <a16:creationId xmlns:a16="http://schemas.microsoft.com/office/drawing/2014/main" id="{E9ADB92C-ECD5-E444-A0CF-95D672B42CDA}"/>
              </a:ext>
            </a:extLst>
          </p:cNvPr>
          <p:cNvSpPr txBox="1"/>
          <p:nvPr/>
        </p:nvSpPr>
        <p:spPr>
          <a:xfrm>
            <a:off x="4581393" y="3486400"/>
            <a:ext cx="1144135" cy="587383"/>
          </a:xfrm>
          <a:prstGeom prst="rect">
            <a:avLst/>
          </a:prstGeom>
          <a:noFill/>
        </p:spPr>
        <p:txBody>
          <a:bodyPr wrap="square">
            <a:spAutoFit/>
          </a:bodyPr>
          <a:lstStyle/>
          <a:p>
            <a:pPr algn="ctr"/>
            <a:r>
              <a:rPr lang="en-US" sz="1400" dirty="0"/>
              <a:t>Global Footprint</a:t>
            </a:r>
          </a:p>
        </p:txBody>
      </p:sp>
      <p:pic>
        <p:nvPicPr>
          <p:cNvPr id="22" name="Graphic 21" descr="Marker">
            <a:extLst>
              <a:ext uri="{FF2B5EF4-FFF2-40B4-BE49-F238E27FC236}">
                <a16:creationId xmlns:a16="http://schemas.microsoft.com/office/drawing/2014/main" id="{7B91AD37-23EB-6F52-B0BE-3CED2BD978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2820" y="3912002"/>
            <a:ext cx="597717" cy="583610"/>
          </a:xfrm>
          <a:prstGeom prst="rect">
            <a:avLst/>
          </a:prstGeom>
        </p:spPr>
      </p:pic>
      <p:pic>
        <p:nvPicPr>
          <p:cNvPr id="25" name="Graphic 24" descr="Marker">
            <a:extLst>
              <a:ext uri="{FF2B5EF4-FFF2-40B4-BE49-F238E27FC236}">
                <a16:creationId xmlns:a16="http://schemas.microsoft.com/office/drawing/2014/main" id="{21ADA2C7-7485-9057-42FB-9DA52700B6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11367" y="2685902"/>
            <a:ext cx="597717" cy="583610"/>
          </a:xfrm>
          <a:prstGeom prst="rect">
            <a:avLst/>
          </a:prstGeom>
        </p:spPr>
      </p:pic>
      <p:sp>
        <p:nvSpPr>
          <p:cNvPr id="28" name="TextBox 27">
            <a:extLst>
              <a:ext uri="{FF2B5EF4-FFF2-40B4-BE49-F238E27FC236}">
                <a16:creationId xmlns:a16="http://schemas.microsoft.com/office/drawing/2014/main" id="{22B00206-84CC-15C4-5DB0-D3E270775739}"/>
              </a:ext>
            </a:extLst>
          </p:cNvPr>
          <p:cNvSpPr txBox="1"/>
          <p:nvPr/>
        </p:nvSpPr>
        <p:spPr>
          <a:xfrm>
            <a:off x="6417340" y="2209698"/>
            <a:ext cx="159525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Unique Business Model Approach</a:t>
            </a:r>
          </a:p>
        </p:txBody>
      </p:sp>
      <p:pic>
        <p:nvPicPr>
          <p:cNvPr id="31" name="Graphic 30" descr="Marker">
            <a:extLst>
              <a:ext uri="{FF2B5EF4-FFF2-40B4-BE49-F238E27FC236}">
                <a16:creationId xmlns:a16="http://schemas.microsoft.com/office/drawing/2014/main" id="{390C0876-3936-9A6C-54E5-38A9A97C52C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7172" y="4083045"/>
            <a:ext cx="597717" cy="583610"/>
          </a:xfrm>
          <a:prstGeom prst="rect">
            <a:avLst/>
          </a:prstGeom>
        </p:spPr>
      </p:pic>
      <p:sp>
        <p:nvSpPr>
          <p:cNvPr id="33" name="TextBox 32">
            <a:extLst>
              <a:ext uri="{FF2B5EF4-FFF2-40B4-BE49-F238E27FC236}">
                <a16:creationId xmlns:a16="http://schemas.microsoft.com/office/drawing/2014/main" id="{649396F8-34E5-6485-C1D8-519BD82E06D4}"/>
              </a:ext>
            </a:extLst>
          </p:cNvPr>
          <p:cNvSpPr txBox="1"/>
          <p:nvPr/>
        </p:nvSpPr>
        <p:spPr>
          <a:xfrm>
            <a:off x="8254793" y="2890114"/>
            <a:ext cx="1517873" cy="523220"/>
          </a:xfrm>
          <a:prstGeom prst="rect">
            <a:avLst/>
          </a:prstGeom>
          <a:noFill/>
        </p:spPr>
        <p:txBody>
          <a:bodyPr wrap="square">
            <a:noAutofit/>
          </a:bodyPr>
          <a:lstStyle/>
          <a:p>
            <a:pPr algn="ctr"/>
            <a:r>
              <a:rPr lang="en-US" sz="1400" dirty="0"/>
              <a:t>History and Evolution</a:t>
            </a:r>
          </a:p>
        </p:txBody>
      </p:sp>
      <p:pic>
        <p:nvPicPr>
          <p:cNvPr id="34" name="Graphic 33" descr="Marker">
            <a:extLst>
              <a:ext uri="{FF2B5EF4-FFF2-40B4-BE49-F238E27FC236}">
                <a16:creationId xmlns:a16="http://schemas.microsoft.com/office/drawing/2014/main" id="{14E2240F-9FAB-5BCA-72A0-049308E6D1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85759" y="3344515"/>
            <a:ext cx="597717" cy="583610"/>
          </a:xfrm>
          <a:prstGeom prst="rect">
            <a:avLst/>
          </a:prstGeom>
        </p:spPr>
      </p:pic>
      <p:sp>
        <p:nvSpPr>
          <p:cNvPr id="37" name="TextBox 36">
            <a:extLst>
              <a:ext uri="{FF2B5EF4-FFF2-40B4-BE49-F238E27FC236}">
                <a16:creationId xmlns:a16="http://schemas.microsoft.com/office/drawing/2014/main" id="{1A21246A-6FE8-E715-56C9-2120A759D03E}"/>
              </a:ext>
            </a:extLst>
          </p:cNvPr>
          <p:cNvSpPr txBox="1"/>
          <p:nvPr/>
        </p:nvSpPr>
        <p:spPr>
          <a:xfrm>
            <a:off x="6588666" y="4684713"/>
            <a:ext cx="1569073" cy="523220"/>
          </a:xfrm>
          <a:prstGeom prst="rect">
            <a:avLst/>
          </a:prstGeom>
          <a:noFill/>
        </p:spPr>
        <p:txBody>
          <a:bodyPr wrap="square">
            <a:spAutoFit/>
          </a:bodyPr>
          <a:lstStyle/>
          <a:p>
            <a:pPr algn="ctr"/>
            <a:r>
              <a:rPr lang="en-US" sz="1400" dirty="0"/>
              <a:t>Major Footprints In India</a:t>
            </a:r>
          </a:p>
        </p:txBody>
      </p:sp>
      <p:sp>
        <p:nvSpPr>
          <p:cNvPr id="38" name="Rectangle 37">
            <a:extLst>
              <a:ext uri="{FF2B5EF4-FFF2-40B4-BE49-F238E27FC236}">
                <a16:creationId xmlns:a16="http://schemas.microsoft.com/office/drawing/2014/main" id="{ECD1625D-6F4D-DB73-0437-FC71F9371428}"/>
              </a:ext>
            </a:extLst>
          </p:cNvPr>
          <p:cNvSpPr/>
          <p:nvPr/>
        </p:nvSpPr>
        <p:spPr>
          <a:xfrm>
            <a:off x="6000487" y="1679271"/>
            <a:ext cx="81191" cy="4527227"/>
          </a:xfrm>
          <a:prstGeom prst="rect">
            <a:avLst/>
          </a:prstGeom>
          <a:solidFill>
            <a:srgbClr val="FFFFF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BBF30B87-FB37-FBA3-32D7-E4837084CA53}"/>
              </a:ext>
            </a:extLst>
          </p:cNvPr>
          <p:cNvSpPr txBox="1"/>
          <p:nvPr/>
        </p:nvSpPr>
        <p:spPr>
          <a:xfrm>
            <a:off x="5631836" y="3463148"/>
            <a:ext cx="1494745" cy="534663"/>
          </a:xfrm>
          <a:prstGeom prst="rect">
            <a:avLst/>
          </a:prstGeom>
          <a:solidFill>
            <a:schemeClr val="bg1"/>
          </a:solidFill>
        </p:spPr>
        <p:txBody>
          <a:bodyPr wrap="square">
            <a:noAutofit/>
          </a:bodyPr>
          <a:lstStyle/>
          <a:p>
            <a:pPr algn="ctr"/>
            <a:r>
              <a:rPr lang="en-US" sz="1400" b="1" dirty="0"/>
              <a:t>Major Operating Segments</a:t>
            </a:r>
          </a:p>
        </p:txBody>
      </p:sp>
      <p:pic>
        <p:nvPicPr>
          <p:cNvPr id="40" name="Graphic 39" descr="Marker">
            <a:extLst>
              <a:ext uri="{FF2B5EF4-FFF2-40B4-BE49-F238E27FC236}">
                <a16:creationId xmlns:a16="http://schemas.microsoft.com/office/drawing/2014/main" id="{8CB36CEB-AE2F-3185-4A3D-E465221207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30531" y="5453801"/>
            <a:ext cx="597717" cy="583610"/>
          </a:xfrm>
          <a:prstGeom prst="rect">
            <a:avLst/>
          </a:prstGeom>
        </p:spPr>
      </p:pic>
      <p:sp>
        <p:nvSpPr>
          <p:cNvPr id="41" name="TextBox 40">
            <a:extLst>
              <a:ext uri="{FF2B5EF4-FFF2-40B4-BE49-F238E27FC236}">
                <a16:creationId xmlns:a16="http://schemas.microsoft.com/office/drawing/2014/main" id="{9563BCA4-1102-B3F4-A249-DF9F7BD5890B}"/>
              </a:ext>
            </a:extLst>
          </p:cNvPr>
          <p:cNvSpPr txBox="1"/>
          <p:nvPr/>
        </p:nvSpPr>
        <p:spPr>
          <a:xfrm>
            <a:off x="3912359" y="5515243"/>
            <a:ext cx="1520611" cy="307777"/>
          </a:xfrm>
          <a:prstGeom prst="rect">
            <a:avLst/>
          </a:prstGeom>
          <a:solidFill>
            <a:schemeClr val="bg1"/>
          </a:solidFill>
        </p:spPr>
        <p:txBody>
          <a:bodyPr wrap="square">
            <a:spAutoFit/>
          </a:bodyPr>
          <a:lstStyle/>
          <a:p>
            <a:pPr algn="ctr"/>
            <a:r>
              <a:rPr lang="en-US" sz="1400" dirty="0"/>
              <a:t>Accomplishments</a:t>
            </a:r>
          </a:p>
        </p:txBody>
      </p:sp>
    </p:spTree>
    <p:custDataLst>
      <p:tags r:id="rId1"/>
    </p:custDataLst>
    <p:extLst>
      <p:ext uri="{BB962C8B-B14F-4D97-AF65-F5344CB8AC3E}">
        <p14:creationId xmlns:p14="http://schemas.microsoft.com/office/powerpoint/2010/main" val="664223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Photo cabin crew or air hostess working in airplane">
            <a:extLst>
              <a:ext uri="{FF2B5EF4-FFF2-40B4-BE49-F238E27FC236}">
                <a16:creationId xmlns:a16="http://schemas.microsoft.com/office/drawing/2014/main" id="{27A3319D-A577-A06D-8F6B-501700A3BF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64" y="20376"/>
            <a:ext cx="12178836" cy="68481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9A1D7EB-19C2-9CE0-A8A3-03E03CF11AA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10189319" y="2385132"/>
            <a:ext cx="2050859" cy="2854848"/>
          </a:xfrm>
          <a:prstGeom prst="rect">
            <a:avLst/>
          </a:prstGeom>
          <a:effectLst>
            <a:outerShdw blurRad="63500" sx="102000" sy="102000" algn="ctr" rotWithShape="0">
              <a:prstClr val="black">
                <a:alpha val="40000"/>
              </a:prstClr>
            </a:outerShdw>
          </a:effectLst>
        </p:spPr>
      </p:pic>
      <p:sp>
        <p:nvSpPr>
          <p:cNvPr id="19" name="Title 1">
            <a:extLst>
              <a:ext uri="{FF2B5EF4-FFF2-40B4-BE49-F238E27FC236}">
                <a16:creationId xmlns:a16="http://schemas.microsoft.com/office/drawing/2014/main" id="{338CDD06-0E2C-5888-DADC-33BB8AEC5417}"/>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latin typeface="Inter" panose="02000503000000020004" pitchFamily="2" charset="0"/>
                <a:ea typeface="Inter" panose="02000503000000020004" pitchFamily="2" charset="0"/>
              </a:rPr>
              <a:t>About </a:t>
            </a:r>
            <a:r>
              <a:rPr lang="en-IN" sz="2800" dirty="0" err="1">
                <a:latin typeface="Inter" panose="02000503000000020004" pitchFamily="2" charset="0"/>
                <a:ea typeface="Inter" panose="02000503000000020004" pitchFamily="2" charset="0"/>
              </a:rPr>
              <a:t>AirWays</a:t>
            </a:r>
            <a:endParaRPr lang="en-US" sz="2800" dirty="0">
              <a:latin typeface="Inter" panose="02000503000000020004" pitchFamily="2" charset="0"/>
              <a:ea typeface="Inter" panose="02000503000000020004" pitchFamily="2" charset="0"/>
            </a:endParaRPr>
          </a:p>
        </p:txBody>
      </p:sp>
      <p:sp>
        <p:nvSpPr>
          <p:cNvPr id="9" name="Rectangle 8">
            <a:extLst>
              <a:ext uri="{FF2B5EF4-FFF2-40B4-BE49-F238E27FC236}">
                <a16:creationId xmlns:a16="http://schemas.microsoft.com/office/drawing/2014/main" id="{64073D7A-9C1B-2219-EEF5-9F87996157CD}"/>
              </a:ext>
            </a:extLst>
          </p:cNvPr>
          <p:cNvSpPr/>
          <p:nvPr/>
        </p:nvSpPr>
        <p:spPr>
          <a:xfrm>
            <a:off x="-19241" y="4879135"/>
            <a:ext cx="12192000" cy="16379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A81B6BE-BC26-69CB-F057-2605303EF293}"/>
              </a:ext>
            </a:extLst>
          </p:cNvPr>
          <p:cNvSpPr txBox="1"/>
          <p:nvPr/>
        </p:nvSpPr>
        <p:spPr>
          <a:xfrm>
            <a:off x="3065157" y="6502869"/>
            <a:ext cx="6096000" cy="369332"/>
          </a:xfrm>
          <a:prstGeom prst="rect">
            <a:avLst/>
          </a:prstGeom>
          <a:solidFill>
            <a:srgbClr val="FFFFFF"/>
          </a:solidFill>
        </p:spPr>
        <p:txBody>
          <a:bodyPr wrap="square">
            <a:spAutoFit/>
          </a:bodyPr>
          <a:lstStyle/>
          <a:p>
            <a:pPr algn="ctr"/>
            <a:r>
              <a:rPr lang="en-US" i="1" dirty="0">
                <a:solidFill>
                  <a:schemeClr val="accent4"/>
                </a:solidFill>
              </a:rPr>
              <a:t>Select the images to learn more.</a:t>
            </a:r>
          </a:p>
        </p:txBody>
      </p:sp>
      <p:pic>
        <p:nvPicPr>
          <p:cNvPr id="11" name="EC0A2456-5EB0-44C0-F91D-3BB157E93E7F">
            <a:extLst>
              <a:ext uri="{FF2B5EF4-FFF2-40B4-BE49-F238E27FC236}">
                <a16:creationId xmlns:a16="http://schemas.microsoft.com/office/drawing/2014/main" id="{D95C2252-E837-3134-11DA-DA4211B7CE9D}"/>
              </a:ext>
            </a:extLst>
          </p:cNvPr>
          <p:cNvPicPr>
            <a:picLocks noChangeAspect="1"/>
          </p:cNvPicPr>
          <p:nvPr/>
        </p:nvPicPr>
        <p:blipFill rotWithShape="1">
          <a:blip r:embed="rId7" cstate="print">
            <a:extLst>
              <a:ext uri="{D1C6F287-BABC-4883-75D7-7D0707AF6AA1}"/>
            </a:extLst>
          </a:blip>
          <a:srcRect l="20926" t="5865" r="9507" b="5013"/>
          <a:stretch/>
        </p:blipFill>
        <p:spPr>
          <a:xfrm>
            <a:off x="145195" y="5005108"/>
            <a:ext cx="2241422" cy="1383625"/>
          </a:xfrm>
          <a:prstGeom prst="rect">
            <a:avLst/>
          </a:prstGeom>
        </p:spPr>
      </p:pic>
      <p:pic>
        <p:nvPicPr>
          <p:cNvPr id="12" name="390AB978-E14D-4C61-FDD1-D8C2F15B92C1">
            <a:extLst>
              <a:ext uri="{FF2B5EF4-FFF2-40B4-BE49-F238E27FC236}">
                <a16:creationId xmlns:a16="http://schemas.microsoft.com/office/drawing/2014/main" id="{4B21C867-A118-1CEA-3F07-86FCED241AD1}"/>
              </a:ext>
            </a:extLst>
          </p:cNvPr>
          <p:cNvPicPr>
            <a:picLocks noChangeAspect="1"/>
          </p:cNvPicPr>
          <p:nvPr/>
        </p:nvPicPr>
        <p:blipFill rotWithShape="1">
          <a:blip r:embed="rId8" cstate="print">
            <a:grayscl/>
            <a:extLst>
              <a:ext uri="{BA2BBA39-FF3A-416D-1B2B-530B575C1A2E}"/>
            </a:extLst>
          </a:blip>
          <a:srcRect l="6246" t="5891" r="24372" b="5222"/>
          <a:stretch/>
        </p:blipFill>
        <p:spPr>
          <a:xfrm>
            <a:off x="2555637" y="5005107"/>
            <a:ext cx="2241423" cy="1383626"/>
          </a:xfrm>
          <a:prstGeom prst="rect">
            <a:avLst/>
          </a:prstGeom>
        </p:spPr>
      </p:pic>
      <p:pic>
        <p:nvPicPr>
          <p:cNvPr id="13" name="998E2183-1B2C-41A3-DD92-898432984962">
            <a:extLst>
              <a:ext uri="{FF2B5EF4-FFF2-40B4-BE49-F238E27FC236}">
                <a16:creationId xmlns:a16="http://schemas.microsoft.com/office/drawing/2014/main" id="{DB67CE10-1482-078E-8A26-7F571FB5216D}"/>
              </a:ext>
            </a:extLst>
          </p:cNvPr>
          <p:cNvPicPr>
            <a:picLocks noChangeAspect="1"/>
          </p:cNvPicPr>
          <p:nvPr/>
        </p:nvPicPr>
        <p:blipFill rotWithShape="1">
          <a:blip r:embed="rId9" cstate="print">
            <a:grayscl/>
            <a:extLst>
              <a:ext uri="{7DD60B98-DA72-4575-05B7-E3B86CDD4C16}"/>
            </a:extLst>
          </a:blip>
          <a:srcRect l="16574" t="6275" r="15849" b="6455"/>
          <a:stretch/>
        </p:blipFill>
        <p:spPr>
          <a:xfrm>
            <a:off x="4966080" y="5005106"/>
            <a:ext cx="2241421" cy="1383626"/>
          </a:xfrm>
          <a:prstGeom prst="rect">
            <a:avLst/>
          </a:prstGeom>
        </p:spPr>
      </p:pic>
      <p:pic>
        <p:nvPicPr>
          <p:cNvPr id="14" name="E6E23C49-6220-4F3C-8EDD-5E1F0D857975">
            <a:extLst>
              <a:ext uri="{FF2B5EF4-FFF2-40B4-BE49-F238E27FC236}">
                <a16:creationId xmlns:a16="http://schemas.microsoft.com/office/drawing/2014/main" id="{2FF9BD7A-E5DB-0D3C-534F-ED4F0BC064F9}"/>
              </a:ext>
            </a:extLst>
          </p:cNvPr>
          <p:cNvPicPr>
            <a:picLocks noChangeAspect="1"/>
          </p:cNvPicPr>
          <p:nvPr/>
        </p:nvPicPr>
        <p:blipFill rotWithShape="1">
          <a:blip r:embed="rId10" cstate="print">
            <a:grayscl/>
            <a:extLst>
              <a:ext uri="{C59F73BC-463E-4B8A-9DB7-DA9DA453B054}"/>
            </a:extLst>
          </a:blip>
          <a:srcRect l="17547" t="5087" r="11793" b="5800"/>
          <a:stretch/>
        </p:blipFill>
        <p:spPr>
          <a:xfrm>
            <a:off x="7376521" y="5005106"/>
            <a:ext cx="2241421" cy="1383626"/>
          </a:xfrm>
          <a:prstGeom prst="rect">
            <a:avLst/>
          </a:prstGeom>
        </p:spPr>
      </p:pic>
      <p:pic>
        <p:nvPicPr>
          <p:cNvPr id="15" name="92C2DB48-47BE-4C2B-6559-3575BF4EA7AB">
            <a:extLst>
              <a:ext uri="{FF2B5EF4-FFF2-40B4-BE49-F238E27FC236}">
                <a16:creationId xmlns:a16="http://schemas.microsoft.com/office/drawing/2014/main" id="{C08325F4-FE78-F997-72D1-529A76C8A6D8}"/>
              </a:ext>
            </a:extLst>
          </p:cNvPr>
          <p:cNvPicPr>
            <a:picLocks noChangeAspect="1"/>
          </p:cNvPicPr>
          <p:nvPr/>
        </p:nvPicPr>
        <p:blipFill rotWithShape="1">
          <a:blip r:embed="rId11" cstate="print">
            <a:grayscl/>
            <a:extLst>
              <a:ext uri="{29D53C9B-5402-410C-BBD2-624238FB881B}"/>
            </a:extLst>
          </a:blip>
          <a:srcRect l="25598" t="8527" r="4975" b="4365"/>
          <a:stretch/>
        </p:blipFill>
        <p:spPr>
          <a:xfrm>
            <a:off x="9786961" y="5006808"/>
            <a:ext cx="2241421" cy="1381924"/>
          </a:xfrm>
          <a:prstGeom prst="rect">
            <a:avLst/>
          </a:prstGeom>
        </p:spPr>
      </p:pic>
    </p:spTree>
    <p:custDataLst>
      <p:tags r:id="rId1"/>
    </p:custDataLst>
    <p:extLst>
      <p:ext uri="{BB962C8B-B14F-4D97-AF65-F5344CB8AC3E}">
        <p14:creationId xmlns:p14="http://schemas.microsoft.com/office/powerpoint/2010/main" val="1152317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CCD18B82-D8D3-5A44-5D3A-215F277CB1FF}"/>
              </a:ext>
            </a:extLst>
          </p:cNvPr>
          <p:cNvGrpSpPr/>
          <p:nvPr/>
        </p:nvGrpSpPr>
        <p:grpSpPr>
          <a:xfrm>
            <a:off x="-49388" y="-38690"/>
            <a:ext cx="12275702" cy="6917962"/>
            <a:chOff x="-12921338" y="735065"/>
            <a:chExt cx="12275702" cy="6917962"/>
          </a:xfrm>
        </p:grpSpPr>
        <p:pic>
          <p:nvPicPr>
            <p:cNvPr id="23" name="Picture 4" descr="16,292 Hostess Stock Photos - Free &amp; Royalty-Free Stock Photos from  Dreamstime">
              <a:extLst>
                <a:ext uri="{FF2B5EF4-FFF2-40B4-BE49-F238E27FC236}">
                  <a16:creationId xmlns:a16="http://schemas.microsoft.com/office/drawing/2014/main" id="{826AD338-22CC-A640-ADA8-1B9D1718696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1" r="21127" b="33410"/>
            <a:stretch/>
          </p:blipFill>
          <p:spPr bwMode="auto">
            <a:xfrm>
              <a:off x="-12921338" y="767245"/>
              <a:ext cx="12241388" cy="688578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8690C925-949E-5351-1B4D-4608E45C1778}"/>
                </a:ext>
              </a:extLst>
            </p:cNvPr>
            <p:cNvSpPr/>
            <p:nvPr/>
          </p:nvSpPr>
          <p:spPr>
            <a:xfrm>
              <a:off x="-12906265" y="735065"/>
              <a:ext cx="12260629" cy="6896690"/>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8562F833-DB85-42FF-323E-83319E0896D0}"/>
                </a:ext>
              </a:extLst>
            </p:cNvPr>
            <p:cNvSpPr/>
            <p:nvPr/>
          </p:nvSpPr>
          <p:spPr>
            <a:xfrm>
              <a:off x="-7968808" y="2584034"/>
              <a:ext cx="2773680" cy="2880360"/>
            </a:xfrm>
            <a:custGeom>
              <a:avLst/>
              <a:gdLst>
                <a:gd name="connsiteX0" fmla="*/ 518160 w 2773680"/>
                <a:gd name="connsiteY0" fmla="*/ 0 h 2880360"/>
                <a:gd name="connsiteX1" fmla="*/ 0 w 2773680"/>
                <a:gd name="connsiteY1" fmla="*/ 2865120 h 2880360"/>
                <a:gd name="connsiteX2" fmla="*/ 1478280 w 2773680"/>
                <a:gd name="connsiteY2" fmla="*/ 2880360 h 2880360"/>
                <a:gd name="connsiteX3" fmla="*/ 1493520 w 2773680"/>
                <a:gd name="connsiteY3" fmla="*/ 2819400 h 2880360"/>
                <a:gd name="connsiteX4" fmla="*/ 1524000 w 2773680"/>
                <a:gd name="connsiteY4" fmla="*/ 2682240 h 2880360"/>
                <a:gd name="connsiteX5" fmla="*/ 2057400 w 2773680"/>
                <a:gd name="connsiteY5" fmla="*/ 2606040 h 2880360"/>
                <a:gd name="connsiteX6" fmla="*/ 2316480 w 2773680"/>
                <a:gd name="connsiteY6" fmla="*/ 2575560 h 2880360"/>
                <a:gd name="connsiteX7" fmla="*/ 2179320 w 2773680"/>
                <a:gd name="connsiteY7" fmla="*/ 2301240 h 2880360"/>
                <a:gd name="connsiteX8" fmla="*/ 1935480 w 2773680"/>
                <a:gd name="connsiteY8" fmla="*/ 2255520 h 2880360"/>
                <a:gd name="connsiteX9" fmla="*/ 1798320 w 2773680"/>
                <a:gd name="connsiteY9" fmla="*/ 2255520 h 2880360"/>
                <a:gd name="connsiteX10" fmla="*/ 1859280 w 2773680"/>
                <a:gd name="connsiteY10" fmla="*/ 2118360 h 2880360"/>
                <a:gd name="connsiteX11" fmla="*/ 2011680 w 2773680"/>
                <a:gd name="connsiteY11" fmla="*/ 2118360 h 2880360"/>
                <a:gd name="connsiteX12" fmla="*/ 2209800 w 2773680"/>
                <a:gd name="connsiteY12" fmla="*/ 2209800 h 2880360"/>
                <a:gd name="connsiteX13" fmla="*/ 2484120 w 2773680"/>
                <a:gd name="connsiteY13" fmla="*/ 2270760 h 2880360"/>
                <a:gd name="connsiteX14" fmla="*/ 2773680 w 2773680"/>
                <a:gd name="connsiteY14" fmla="*/ 45720 h 2880360"/>
                <a:gd name="connsiteX15" fmla="*/ 518160 w 2773680"/>
                <a:gd name="connsiteY15" fmla="*/ 0 h 2880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73680" h="2880360">
                  <a:moveTo>
                    <a:pt x="518160" y="0"/>
                  </a:moveTo>
                  <a:lnTo>
                    <a:pt x="0" y="2865120"/>
                  </a:lnTo>
                  <a:lnTo>
                    <a:pt x="1478280" y="2880360"/>
                  </a:lnTo>
                  <a:lnTo>
                    <a:pt x="1493520" y="2819400"/>
                  </a:lnTo>
                  <a:lnTo>
                    <a:pt x="1524000" y="2682240"/>
                  </a:lnTo>
                  <a:lnTo>
                    <a:pt x="2057400" y="2606040"/>
                  </a:lnTo>
                  <a:lnTo>
                    <a:pt x="2316480" y="2575560"/>
                  </a:lnTo>
                  <a:lnTo>
                    <a:pt x="2179320" y="2301240"/>
                  </a:lnTo>
                  <a:lnTo>
                    <a:pt x="1935480" y="2255520"/>
                  </a:lnTo>
                  <a:lnTo>
                    <a:pt x="1798320" y="2255520"/>
                  </a:lnTo>
                  <a:lnTo>
                    <a:pt x="1859280" y="2118360"/>
                  </a:lnTo>
                  <a:lnTo>
                    <a:pt x="2011680" y="2118360"/>
                  </a:lnTo>
                  <a:lnTo>
                    <a:pt x="2209800" y="2209800"/>
                  </a:lnTo>
                  <a:lnTo>
                    <a:pt x="2484120" y="2270760"/>
                  </a:lnTo>
                  <a:lnTo>
                    <a:pt x="2773680" y="45720"/>
                  </a:lnTo>
                  <a:lnTo>
                    <a:pt x="51816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20BEFF1A-5FDC-B2D9-44A6-9FB2FD0029F7}"/>
              </a:ext>
            </a:extLst>
          </p:cNvPr>
          <p:cNvSpPr/>
          <p:nvPr/>
        </p:nvSpPr>
        <p:spPr>
          <a:xfrm>
            <a:off x="-19241" y="4879135"/>
            <a:ext cx="12192000" cy="16379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B4C5A50F-0AC6-EBCC-60F7-1EFC9C731805}"/>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Major Operating Segments</a:t>
            </a:r>
            <a:endParaRPr lang="en-US" sz="2800" dirty="0">
              <a:solidFill>
                <a:schemeClr val="tx2"/>
              </a:solidFill>
              <a:latin typeface="Inter" panose="02000503000000020004" pitchFamily="2" charset="0"/>
              <a:ea typeface="Inter" panose="02000503000000020004" pitchFamily="2" charset="0"/>
            </a:endParaRPr>
          </a:p>
        </p:txBody>
      </p:sp>
      <p:sp>
        <p:nvSpPr>
          <p:cNvPr id="4" name="TextBox 3">
            <a:extLst>
              <a:ext uri="{FF2B5EF4-FFF2-40B4-BE49-F238E27FC236}">
                <a16:creationId xmlns:a16="http://schemas.microsoft.com/office/drawing/2014/main" id="{2AF5D4AE-5C08-F56C-A103-B4ED653F9FE3}"/>
              </a:ext>
            </a:extLst>
          </p:cNvPr>
          <p:cNvSpPr txBox="1"/>
          <p:nvPr/>
        </p:nvSpPr>
        <p:spPr>
          <a:xfrm>
            <a:off x="3065157" y="6502869"/>
            <a:ext cx="6096000" cy="369332"/>
          </a:xfrm>
          <a:prstGeom prst="rect">
            <a:avLst/>
          </a:prstGeom>
          <a:noFill/>
        </p:spPr>
        <p:txBody>
          <a:bodyPr wrap="square">
            <a:spAutoFit/>
          </a:bodyPr>
          <a:lstStyle/>
          <a:p>
            <a:pPr algn="ctr"/>
            <a:r>
              <a:rPr lang="en-US" i="1" dirty="0">
                <a:solidFill>
                  <a:schemeClr val="accent4"/>
                </a:solidFill>
              </a:rPr>
              <a:t>Select the images to learn more.</a:t>
            </a:r>
          </a:p>
        </p:txBody>
      </p:sp>
      <p:pic>
        <p:nvPicPr>
          <p:cNvPr id="3" name="EC0A2456-5EB0-44C0-F91D-3BB157E93E7F">
            <a:extLst>
              <a:ext uri="{FF2B5EF4-FFF2-40B4-BE49-F238E27FC236}">
                <a16:creationId xmlns:a16="http://schemas.microsoft.com/office/drawing/2014/main" id="{F00E3D10-0D1F-CD7E-2C1E-55408581F0D2}"/>
              </a:ext>
            </a:extLst>
          </p:cNvPr>
          <p:cNvPicPr>
            <a:picLocks noChangeAspect="1"/>
          </p:cNvPicPr>
          <p:nvPr/>
        </p:nvPicPr>
        <p:blipFill rotWithShape="1">
          <a:blip r:embed="rId5" cstate="print">
            <a:extLst>
              <a:ext uri="{D1C6F287-BABC-4883-75D7-7D0707AF6AA1}"/>
            </a:extLst>
          </a:blip>
          <a:srcRect l="20926" t="5865" r="9507" b="5013"/>
          <a:stretch/>
        </p:blipFill>
        <p:spPr>
          <a:xfrm>
            <a:off x="145195" y="5005108"/>
            <a:ext cx="2241422" cy="1383625"/>
          </a:xfrm>
          <a:prstGeom prst="rect">
            <a:avLst/>
          </a:prstGeom>
        </p:spPr>
      </p:pic>
      <p:pic>
        <p:nvPicPr>
          <p:cNvPr id="5" name="390AB978-E14D-4C61-FDD1-D8C2F15B92C1">
            <a:extLst>
              <a:ext uri="{FF2B5EF4-FFF2-40B4-BE49-F238E27FC236}">
                <a16:creationId xmlns:a16="http://schemas.microsoft.com/office/drawing/2014/main" id="{139AD2B1-B30A-AA85-03E8-DF6742C7E16F}"/>
              </a:ext>
            </a:extLst>
          </p:cNvPr>
          <p:cNvPicPr>
            <a:picLocks noChangeAspect="1"/>
          </p:cNvPicPr>
          <p:nvPr/>
        </p:nvPicPr>
        <p:blipFill rotWithShape="1">
          <a:blip r:embed="rId6" cstate="print">
            <a:grayscl/>
            <a:extLst>
              <a:ext uri="{BA2BBA39-FF3A-416D-1B2B-530B575C1A2E}"/>
            </a:extLst>
          </a:blip>
          <a:srcRect l="6246" t="5891" r="24372" b="5222"/>
          <a:stretch/>
        </p:blipFill>
        <p:spPr>
          <a:xfrm>
            <a:off x="2555637" y="5005107"/>
            <a:ext cx="2241423" cy="1383626"/>
          </a:xfrm>
          <a:prstGeom prst="rect">
            <a:avLst/>
          </a:prstGeom>
        </p:spPr>
      </p:pic>
      <p:pic>
        <p:nvPicPr>
          <p:cNvPr id="6" name="998E2183-1B2C-41A3-DD92-898432984962">
            <a:extLst>
              <a:ext uri="{FF2B5EF4-FFF2-40B4-BE49-F238E27FC236}">
                <a16:creationId xmlns:a16="http://schemas.microsoft.com/office/drawing/2014/main" id="{91173E11-07C1-3140-C97A-EDEF3FF261B4}"/>
              </a:ext>
            </a:extLst>
          </p:cNvPr>
          <p:cNvPicPr>
            <a:picLocks noChangeAspect="1"/>
          </p:cNvPicPr>
          <p:nvPr/>
        </p:nvPicPr>
        <p:blipFill rotWithShape="1">
          <a:blip r:embed="rId7" cstate="print">
            <a:grayscl/>
            <a:extLst>
              <a:ext uri="{7DD60B98-DA72-4575-05B7-E3B86CDD4C16}"/>
            </a:extLst>
          </a:blip>
          <a:srcRect l="16574" t="6275" r="15849" b="6455"/>
          <a:stretch/>
        </p:blipFill>
        <p:spPr>
          <a:xfrm>
            <a:off x="4966080" y="5005106"/>
            <a:ext cx="2241421" cy="1383626"/>
          </a:xfrm>
          <a:prstGeom prst="rect">
            <a:avLst/>
          </a:prstGeom>
        </p:spPr>
      </p:pic>
      <p:pic>
        <p:nvPicPr>
          <p:cNvPr id="7" name="E6E23C49-6220-4F3C-8EDD-5E1F0D857975">
            <a:extLst>
              <a:ext uri="{FF2B5EF4-FFF2-40B4-BE49-F238E27FC236}">
                <a16:creationId xmlns:a16="http://schemas.microsoft.com/office/drawing/2014/main" id="{3E29126F-7861-8B27-779E-3CCEE5E84FF7}"/>
              </a:ext>
            </a:extLst>
          </p:cNvPr>
          <p:cNvPicPr>
            <a:picLocks noChangeAspect="1"/>
          </p:cNvPicPr>
          <p:nvPr/>
        </p:nvPicPr>
        <p:blipFill rotWithShape="1">
          <a:blip r:embed="rId8" cstate="print">
            <a:grayscl/>
            <a:extLst>
              <a:ext uri="{C59F73BC-463E-4B8A-9DB7-DA9DA453B054}"/>
            </a:extLst>
          </a:blip>
          <a:srcRect l="17547" t="5087" r="11793" b="5800"/>
          <a:stretch/>
        </p:blipFill>
        <p:spPr>
          <a:xfrm>
            <a:off x="7376521" y="5005106"/>
            <a:ext cx="2241421" cy="1383626"/>
          </a:xfrm>
          <a:prstGeom prst="rect">
            <a:avLst/>
          </a:prstGeom>
        </p:spPr>
      </p:pic>
      <p:pic>
        <p:nvPicPr>
          <p:cNvPr id="8" name="92C2DB48-47BE-4C2B-6559-3575BF4EA7AB">
            <a:extLst>
              <a:ext uri="{FF2B5EF4-FFF2-40B4-BE49-F238E27FC236}">
                <a16:creationId xmlns:a16="http://schemas.microsoft.com/office/drawing/2014/main" id="{B395289E-7AEA-8035-0499-50CC89F3E403}"/>
              </a:ext>
            </a:extLst>
          </p:cNvPr>
          <p:cNvPicPr>
            <a:picLocks noChangeAspect="1"/>
          </p:cNvPicPr>
          <p:nvPr/>
        </p:nvPicPr>
        <p:blipFill rotWithShape="1">
          <a:blip r:embed="rId9" cstate="print">
            <a:grayscl/>
            <a:extLst>
              <a:ext uri="{29D53C9B-5402-410C-BBD2-624238FB881B}"/>
            </a:extLst>
          </a:blip>
          <a:srcRect l="25598" t="8527" r="4975" b="4365"/>
          <a:stretch/>
        </p:blipFill>
        <p:spPr>
          <a:xfrm>
            <a:off x="9786961" y="5006808"/>
            <a:ext cx="2241421" cy="1381924"/>
          </a:xfrm>
          <a:prstGeom prst="rect">
            <a:avLst/>
          </a:prstGeom>
        </p:spPr>
      </p:pic>
      <p:sp>
        <p:nvSpPr>
          <p:cNvPr id="10" name="TextBox 9">
            <a:extLst>
              <a:ext uri="{FF2B5EF4-FFF2-40B4-BE49-F238E27FC236}">
                <a16:creationId xmlns:a16="http://schemas.microsoft.com/office/drawing/2014/main" id="{D2CED1DC-5EBA-5D7B-DE64-D9862392AD6C}"/>
              </a:ext>
            </a:extLst>
          </p:cNvPr>
          <p:cNvSpPr txBox="1"/>
          <p:nvPr/>
        </p:nvSpPr>
        <p:spPr>
          <a:xfrm>
            <a:off x="838200" y="1432650"/>
            <a:ext cx="5033212" cy="1785104"/>
          </a:xfrm>
          <a:prstGeom prst="rect">
            <a:avLst/>
          </a:prstGeom>
          <a:noFill/>
        </p:spPr>
        <p:txBody>
          <a:bodyPr wrap="square" rtlCol="0">
            <a:spAutoFit/>
          </a:bodyPr>
          <a:lstStyle/>
          <a:p>
            <a:r>
              <a:rPr lang="en-IN" sz="2000" b="1" dirty="0"/>
              <a:t>Engineered Products (EP)</a:t>
            </a:r>
          </a:p>
          <a:p>
            <a:endParaRPr lang="en-IN" dirty="0"/>
          </a:p>
          <a:p>
            <a:pPr marL="285750" indent="-285750">
              <a:buFont typeface="Arial" panose="020B0604020202020204" pitchFamily="34" charset="0"/>
              <a:buChar char="•"/>
            </a:pPr>
            <a:r>
              <a:rPr lang="en-US" dirty="0"/>
              <a:t>Delivers industry-leading equipment, components and software</a:t>
            </a:r>
          </a:p>
          <a:p>
            <a:pPr marL="285750" indent="-285750">
              <a:buFont typeface="Arial" panose="020B0604020202020204" pitchFamily="34" charset="0"/>
              <a:buChar char="•"/>
            </a:pPr>
            <a:r>
              <a:rPr lang="en-US" dirty="0"/>
              <a:t>Serves the vehicle service, environmental solutions and industrial markets</a:t>
            </a:r>
          </a:p>
        </p:txBody>
      </p:sp>
      <p:grpSp>
        <p:nvGrpSpPr>
          <p:cNvPr id="15" name="Group 14">
            <a:extLst>
              <a:ext uri="{FF2B5EF4-FFF2-40B4-BE49-F238E27FC236}">
                <a16:creationId xmlns:a16="http://schemas.microsoft.com/office/drawing/2014/main" id="{FA7FCBF1-0797-E94D-4B40-629FAB4F2245}"/>
              </a:ext>
            </a:extLst>
          </p:cNvPr>
          <p:cNvGrpSpPr/>
          <p:nvPr/>
        </p:nvGrpSpPr>
        <p:grpSpPr>
          <a:xfrm>
            <a:off x="6692033" y="1335534"/>
            <a:ext cx="4661767" cy="2980434"/>
            <a:chOff x="6281878" y="1249308"/>
            <a:chExt cx="5433958" cy="3197998"/>
          </a:xfrm>
        </p:grpSpPr>
        <p:pic>
          <p:nvPicPr>
            <p:cNvPr id="13" name="76828B05-404C-42F7-04F2-5BCC87139C76">
              <a:extLst>
                <a:ext uri="{FF2B5EF4-FFF2-40B4-BE49-F238E27FC236}">
                  <a16:creationId xmlns:a16="http://schemas.microsoft.com/office/drawing/2014/main" id="{F0B8BDE3-34A0-FA61-8DFA-5AF2D5AC5ED9}"/>
                </a:ext>
              </a:extLst>
            </p:cNvPr>
            <p:cNvPicPr>
              <a:picLocks noChangeAspect="1"/>
            </p:cNvPicPr>
            <p:nvPr/>
          </p:nvPicPr>
          <p:blipFill rotWithShape="1">
            <a:blip r:embed="rId10" cstate="print">
              <a:extLst>
                <a:ext uri="{8B4B9A86-584B-4BAE-6A16-EFA89391232E}"/>
              </a:extLst>
            </a:blip>
            <a:srcRect l="51614"/>
            <a:stretch/>
          </p:blipFill>
          <p:spPr>
            <a:xfrm>
              <a:off x="8793888" y="1249308"/>
              <a:ext cx="2921948" cy="1838325"/>
            </a:xfrm>
            <a:prstGeom prst="rect">
              <a:avLst/>
            </a:prstGeom>
          </p:spPr>
        </p:pic>
        <p:pic>
          <p:nvPicPr>
            <p:cNvPr id="14" name="76828B05-404C-42F7-04F2-5BCC87139C76">
              <a:extLst>
                <a:ext uri="{FF2B5EF4-FFF2-40B4-BE49-F238E27FC236}">
                  <a16:creationId xmlns:a16="http://schemas.microsoft.com/office/drawing/2014/main" id="{5084039E-B6C7-1458-7B7B-23B1CE70CFD8}"/>
                </a:ext>
              </a:extLst>
            </p:cNvPr>
            <p:cNvPicPr>
              <a:picLocks noChangeAspect="1"/>
            </p:cNvPicPr>
            <p:nvPr/>
          </p:nvPicPr>
          <p:blipFill rotWithShape="1">
            <a:blip r:embed="rId10" cstate="print">
              <a:extLst>
                <a:ext uri="{8B4B9A86-584B-4BAE-6A16-EFA89391232E}"/>
              </a:extLst>
            </a:blip>
            <a:srcRect r="48423"/>
            <a:stretch/>
          </p:blipFill>
          <p:spPr>
            <a:xfrm>
              <a:off x="7693741" y="2608981"/>
              <a:ext cx="3114675" cy="1838325"/>
            </a:xfrm>
            <a:prstGeom prst="rect">
              <a:avLst/>
            </a:prstGeom>
          </p:spPr>
        </p:pic>
        <p:pic>
          <p:nvPicPr>
            <p:cNvPr id="12" name="9C069525-7E8C-4EF6-C516-5B50DC8978F4">
              <a:extLst>
                <a:ext uri="{FF2B5EF4-FFF2-40B4-BE49-F238E27FC236}">
                  <a16:creationId xmlns:a16="http://schemas.microsoft.com/office/drawing/2014/main" id="{94B4048D-209D-F551-439E-916A7631EDA5}"/>
                </a:ext>
              </a:extLst>
            </p:cNvPr>
            <p:cNvPicPr>
              <a:picLocks noChangeAspect="1"/>
            </p:cNvPicPr>
            <p:nvPr/>
          </p:nvPicPr>
          <p:blipFill>
            <a:blip r:embed="rId11" cstate="print">
              <a:extLst>
                <a:ext uri="{BFD34F74-E64F-4C39-BC7B-EA7146F30380}"/>
              </a:extLst>
            </a:blip>
            <a:stretch>
              <a:fillRect/>
            </a:stretch>
          </p:blipFill>
          <p:spPr>
            <a:xfrm>
              <a:off x="6281878" y="1604876"/>
              <a:ext cx="3114675" cy="1828800"/>
            </a:xfrm>
            <a:prstGeom prst="rect">
              <a:avLst/>
            </a:prstGeom>
          </p:spPr>
        </p:pic>
      </p:grpSp>
      <p:cxnSp>
        <p:nvCxnSpPr>
          <p:cNvPr id="17" name="Straight Connector 16">
            <a:extLst>
              <a:ext uri="{FF2B5EF4-FFF2-40B4-BE49-F238E27FC236}">
                <a16:creationId xmlns:a16="http://schemas.microsoft.com/office/drawing/2014/main" id="{4E8C5B67-2F19-01FF-2B78-4A2EF9957046}"/>
              </a:ext>
            </a:extLst>
          </p:cNvPr>
          <p:cNvCxnSpPr/>
          <p:nvPr/>
        </p:nvCxnSpPr>
        <p:spPr>
          <a:xfrm flipH="1">
            <a:off x="6096000" y="1619194"/>
            <a:ext cx="10031" cy="2448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996530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BE32A4F1-63E5-E9A7-8B60-0EE23B1C8EED}"/>
              </a:ext>
            </a:extLst>
          </p:cNvPr>
          <p:cNvGrpSpPr/>
          <p:nvPr/>
        </p:nvGrpSpPr>
        <p:grpSpPr>
          <a:xfrm>
            <a:off x="-45069" y="-48538"/>
            <a:ext cx="12302200" cy="6906538"/>
            <a:chOff x="-12982150" y="746489"/>
            <a:chExt cx="12302200" cy="6906538"/>
          </a:xfrm>
        </p:grpSpPr>
        <p:pic>
          <p:nvPicPr>
            <p:cNvPr id="14" name="Picture 4" descr="16,292 Hostess Stock Photos - Free &amp; Royalty-Free Stock Photos from  Dreamstime">
              <a:extLst>
                <a:ext uri="{FF2B5EF4-FFF2-40B4-BE49-F238E27FC236}">
                  <a16:creationId xmlns:a16="http://schemas.microsoft.com/office/drawing/2014/main" id="{4DD25E56-CCAF-BCD2-3C37-8A7FAC91BA6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1" r="21127" b="33410"/>
            <a:stretch/>
          </p:blipFill>
          <p:spPr bwMode="auto">
            <a:xfrm>
              <a:off x="-12921338" y="767245"/>
              <a:ext cx="12241388" cy="688578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B3F98582-4D8E-DFFA-A6C9-D5EC14B2F86E}"/>
                </a:ext>
              </a:extLst>
            </p:cNvPr>
            <p:cNvSpPr/>
            <p:nvPr/>
          </p:nvSpPr>
          <p:spPr>
            <a:xfrm>
              <a:off x="-12982150" y="746489"/>
              <a:ext cx="12260629" cy="6885782"/>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5FD109C-80AA-3E4D-7521-02A95EB82D17}"/>
                </a:ext>
              </a:extLst>
            </p:cNvPr>
            <p:cNvSpPr/>
            <p:nvPr/>
          </p:nvSpPr>
          <p:spPr>
            <a:xfrm>
              <a:off x="-7968808" y="2584034"/>
              <a:ext cx="2773680" cy="2880360"/>
            </a:xfrm>
            <a:custGeom>
              <a:avLst/>
              <a:gdLst>
                <a:gd name="connsiteX0" fmla="*/ 518160 w 2773680"/>
                <a:gd name="connsiteY0" fmla="*/ 0 h 2880360"/>
                <a:gd name="connsiteX1" fmla="*/ 0 w 2773680"/>
                <a:gd name="connsiteY1" fmla="*/ 2865120 h 2880360"/>
                <a:gd name="connsiteX2" fmla="*/ 1478280 w 2773680"/>
                <a:gd name="connsiteY2" fmla="*/ 2880360 h 2880360"/>
                <a:gd name="connsiteX3" fmla="*/ 1493520 w 2773680"/>
                <a:gd name="connsiteY3" fmla="*/ 2819400 h 2880360"/>
                <a:gd name="connsiteX4" fmla="*/ 1524000 w 2773680"/>
                <a:gd name="connsiteY4" fmla="*/ 2682240 h 2880360"/>
                <a:gd name="connsiteX5" fmla="*/ 2057400 w 2773680"/>
                <a:gd name="connsiteY5" fmla="*/ 2606040 h 2880360"/>
                <a:gd name="connsiteX6" fmla="*/ 2316480 w 2773680"/>
                <a:gd name="connsiteY6" fmla="*/ 2575560 h 2880360"/>
                <a:gd name="connsiteX7" fmla="*/ 2179320 w 2773680"/>
                <a:gd name="connsiteY7" fmla="*/ 2301240 h 2880360"/>
                <a:gd name="connsiteX8" fmla="*/ 1935480 w 2773680"/>
                <a:gd name="connsiteY8" fmla="*/ 2255520 h 2880360"/>
                <a:gd name="connsiteX9" fmla="*/ 1798320 w 2773680"/>
                <a:gd name="connsiteY9" fmla="*/ 2255520 h 2880360"/>
                <a:gd name="connsiteX10" fmla="*/ 1859280 w 2773680"/>
                <a:gd name="connsiteY10" fmla="*/ 2118360 h 2880360"/>
                <a:gd name="connsiteX11" fmla="*/ 2011680 w 2773680"/>
                <a:gd name="connsiteY11" fmla="*/ 2118360 h 2880360"/>
                <a:gd name="connsiteX12" fmla="*/ 2209800 w 2773680"/>
                <a:gd name="connsiteY12" fmla="*/ 2209800 h 2880360"/>
                <a:gd name="connsiteX13" fmla="*/ 2484120 w 2773680"/>
                <a:gd name="connsiteY13" fmla="*/ 2270760 h 2880360"/>
                <a:gd name="connsiteX14" fmla="*/ 2773680 w 2773680"/>
                <a:gd name="connsiteY14" fmla="*/ 45720 h 2880360"/>
                <a:gd name="connsiteX15" fmla="*/ 518160 w 2773680"/>
                <a:gd name="connsiteY15" fmla="*/ 0 h 2880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73680" h="2880360">
                  <a:moveTo>
                    <a:pt x="518160" y="0"/>
                  </a:moveTo>
                  <a:lnTo>
                    <a:pt x="0" y="2865120"/>
                  </a:lnTo>
                  <a:lnTo>
                    <a:pt x="1478280" y="2880360"/>
                  </a:lnTo>
                  <a:lnTo>
                    <a:pt x="1493520" y="2819400"/>
                  </a:lnTo>
                  <a:lnTo>
                    <a:pt x="1524000" y="2682240"/>
                  </a:lnTo>
                  <a:lnTo>
                    <a:pt x="2057400" y="2606040"/>
                  </a:lnTo>
                  <a:lnTo>
                    <a:pt x="2316480" y="2575560"/>
                  </a:lnTo>
                  <a:lnTo>
                    <a:pt x="2179320" y="2301240"/>
                  </a:lnTo>
                  <a:lnTo>
                    <a:pt x="1935480" y="2255520"/>
                  </a:lnTo>
                  <a:lnTo>
                    <a:pt x="1798320" y="2255520"/>
                  </a:lnTo>
                  <a:lnTo>
                    <a:pt x="1859280" y="2118360"/>
                  </a:lnTo>
                  <a:lnTo>
                    <a:pt x="2011680" y="2118360"/>
                  </a:lnTo>
                  <a:lnTo>
                    <a:pt x="2209800" y="2209800"/>
                  </a:lnTo>
                  <a:lnTo>
                    <a:pt x="2484120" y="2270760"/>
                  </a:lnTo>
                  <a:lnTo>
                    <a:pt x="2773680" y="45720"/>
                  </a:lnTo>
                  <a:lnTo>
                    <a:pt x="51816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20BEFF1A-5FDC-B2D9-44A6-9FB2FD0029F7}"/>
              </a:ext>
            </a:extLst>
          </p:cNvPr>
          <p:cNvSpPr/>
          <p:nvPr/>
        </p:nvSpPr>
        <p:spPr>
          <a:xfrm>
            <a:off x="0" y="4670275"/>
            <a:ext cx="12192000" cy="16379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B4C5A50F-0AC6-EBCC-60F7-1EFC9C731805}"/>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Major Operating Segments</a:t>
            </a:r>
            <a:endParaRPr lang="en-US" sz="2800" dirty="0">
              <a:solidFill>
                <a:schemeClr val="tx2"/>
              </a:solidFill>
              <a:latin typeface="Inter" panose="02000503000000020004" pitchFamily="2" charset="0"/>
              <a:ea typeface="Inter" panose="02000503000000020004" pitchFamily="2" charset="0"/>
            </a:endParaRPr>
          </a:p>
        </p:txBody>
      </p:sp>
      <p:sp>
        <p:nvSpPr>
          <p:cNvPr id="4" name="TextBox 3">
            <a:extLst>
              <a:ext uri="{FF2B5EF4-FFF2-40B4-BE49-F238E27FC236}">
                <a16:creationId xmlns:a16="http://schemas.microsoft.com/office/drawing/2014/main" id="{2AF5D4AE-5C08-F56C-A103-B4ED653F9FE3}"/>
              </a:ext>
            </a:extLst>
          </p:cNvPr>
          <p:cNvSpPr txBox="1"/>
          <p:nvPr/>
        </p:nvSpPr>
        <p:spPr>
          <a:xfrm>
            <a:off x="3064040" y="6388419"/>
            <a:ext cx="6096000" cy="369332"/>
          </a:xfrm>
          <a:prstGeom prst="rect">
            <a:avLst/>
          </a:prstGeom>
          <a:noFill/>
        </p:spPr>
        <p:txBody>
          <a:bodyPr wrap="square">
            <a:spAutoFit/>
          </a:bodyPr>
          <a:lstStyle/>
          <a:p>
            <a:pPr algn="ctr"/>
            <a:r>
              <a:rPr lang="en-US" i="1" dirty="0">
                <a:solidFill>
                  <a:schemeClr val="accent4"/>
                </a:solidFill>
              </a:rPr>
              <a:t>Select the images to learn more.</a:t>
            </a:r>
          </a:p>
        </p:txBody>
      </p:sp>
      <p:pic>
        <p:nvPicPr>
          <p:cNvPr id="3" name="EC0A2456-5EB0-44C0-F91D-3BB157E93E7F">
            <a:extLst>
              <a:ext uri="{FF2B5EF4-FFF2-40B4-BE49-F238E27FC236}">
                <a16:creationId xmlns:a16="http://schemas.microsoft.com/office/drawing/2014/main" id="{F00E3D10-0D1F-CD7E-2C1E-55408581F0D2}"/>
              </a:ext>
            </a:extLst>
          </p:cNvPr>
          <p:cNvPicPr>
            <a:picLocks noChangeAspect="1"/>
          </p:cNvPicPr>
          <p:nvPr/>
        </p:nvPicPr>
        <p:blipFill rotWithShape="1">
          <a:blip r:embed="rId5" cstate="print">
            <a:grayscl/>
            <a:extLst>
              <a:ext uri="{D1C6F287-BABC-4883-75D7-7D0707AF6AA1}"/>
            </a:extLst>
          </a:blip>
          <a:srcRect l="20926" t="5865" r="9507" b="5013"/>
          <a:stretch/>
        </p:blipFill>
        <p:spPr>
          <a:xfrm>
            <a:off x="164436" y="4796248"/>
            <a:ext cx="2241422" cy="1383625"/>
          </a:xfrm>
          <a:prstGeom prst="rect">
            <a:avLst/>
          </a:prstGeom>
        </p:spPr>
      </p:pic>
      <p:pic>
        <p:nvPicPr>
          <p:cNvPr id="5" name="390AB978-E14D-4C61-FDD1-D8C2F15B92C1">
            <a:extLst>
              <a:ext uri="{FF2B5EF4-FFF2-40B4-BE49-F238E27FC236}">
                <a16:creationId xmlns:a16="http://schemas.microsoft.com/office/drawing/2014/main" id="{139AD2B1-B30A-AA85-03E8-DF6742C7E16F}"/>
              </a:ext>
            </a:extLst>
          </p:cNvPr>
          <p:cNvPicPr>
            <a:picLocks noChangeAspect="1"/>
          </p:cNvPicPr>
          <p:nvPr/>
        </p:nvPicPr>
        <p:blipFill rotWithShape="1">
          <a:blip r:embed="rId6" cstate="print">
            <a:extLst>
              <a:ext uri="{BA2BBA39-FF3A-416D-1B2B-530B575C1A2E}"/>
            </a:extLst>
          </a:blip>
          <a:srcRect l="6246" t="5891" r="24372" b="5222"/>
          <a:stretch/>
        </p:blipFill>
        <p:spPr>
          <a:xfrm>
            <a:off x="2574878" y="4796247"/>
            <a:ext cx="2241423" cy="1383626"/>
          </a:xfrm>
          <a:prstGeom prst="rect">
            <a:avLst/>
          </a:prstGeom>
        </p:spPr>
      </p:pic>
      <p:pic>
        <p:nvPicPr>
          <p:cNvPr id="6" name="998E2183-1B2C-41A3-DD92-898432984962">
            <a:extLst>
              <a:ext uri="{FF2B5EF4-FFF2-40B4-BE49-F238E27FC236}">
                <a16:creationId xmlns:a16="http://schemas.microsoft.com/office/drawing/2014/main" id="{91173E11-07C1-3140-C97A-EDEF3FF261B4}"/>
              </a:ext>
            </a:extLst>
          </p:cNvPr>
          <p:cNvPicPr>
            <a:picLocks noChangeAspect="1"/>
          </p:cNvPicPr>
          <p:nvPr/>
        </p:nvPicPr>
        <p:blipFill rotWithShape="1">
          <a:blip r:embed="rId7" cstate="print">
            <a:grayscl/>
            <a:extLst>
              <a:ext uri="{7DD60B98-DA72-4575-05B7-E3B86CDD4C16}"/>
            </a:extLst>
          </a:blip>
          <a:srcRect l="16574" t="6275" r="15849" b="6455"/>
          <a:stretch/>
        </p:blipFill>
        <p:spPr>
          <a:xfrm>
            <a:off x="4985321" y="4796246"/>
            <a:ext cx="2241421" cy="1383626"/>
          </a:xfrm>
          <a:prstGeom prst="rect">
            <a:avLst/>
          </a:prstGeom>
        </p:spPr>
      </p:pic>
      <p:pic>
        <p:nvPicPr>
          <p:cNvPr id="7" name="E6E23C49-6220-4F3C-8EDD-5E1F0D857975">
            <a:extLst>
              <a:ext uri="{FF2B5EF4-FFF2-40B4-BE49-F238E27FC236}">
                <a16:creationId xmlns:a16="http://schemas.microsoft.com/office/drawing/2014/main" id="{3E29126F-7861-8B27-779E-3CCEE5E84FF7}"/>
              </a:ext>
            </a:extLst>
          </p:cNvPr>
          <p:cNvPicPr>
            <a:picLocks noChangeAspect="1"/>
          </p:cNvPicPr>
          <p:nvPr/>
        </p:nvPicPr>
        <p:blipFill rotWithShape="1">
          <a:blip r:embed="rId8" cstate="print">
            <a:grayscl/>
            <a:extLst>
              <a:ext uri="{C59F73BC-463E-4B8A-9DB7-DA9DA453B054}"/>
            </a:extLst>
          </a:blip>
          <a:srcRect l="17547" t="5087" r="11793" b="5800"/>
          <a:stretch/>
        </p:blipFill>
        <p:spPr>
          <a:xfrm>
            <a:off x="7395762" y="4796246"/>
            <a:ext cx="2241421" cy="1383626"/>
          </a:xfrm>
          <a:prstGeom prst="rect">
            <a:avLst/>
          </a:prstGeom>
        </p:spPr>
      </p:pic>
      <p:pic>
        <p:nvPicPr>
          <p:cNvPr id="8" name="92C2DB48-47BE-4C2B-6559-3575BF4EA7AB">
            <a:extLst>
              <a:ext uri="{FF2B5EF4-FFF2-40B4-BE49-F238E27FC236}">
                <a16:creationId xmlns:a16="http://schemas.microsoft.com/office/drawing/2014/main" id="{B395289E-7AEA-8035-0499-50CC89F3E403}"/>
              </a:ext>
            </a:extLst>
          </p:cNvPr>
          <p:cNvPicPr>
            <a:picLocks noChangeAspect="1"/>
          </p:cNvPicPr>
          <p:nvPr/>
        </p:nvPicPr>
        <p:blipFill rotWithShape="1">
          <a:blip r:embed="rId9" cstate="print">
            <a:grayscl/>
            <a:extLst>
              <a:ext uri="{29D53C9B-5402-410C-BBD2-624238FB881B}"/>
            </a:extLst>
          </a:blip>
          <a:srcRect l="25598" t="8527" r="4975" b="4365"/>
          <a:stretch/>
        </p:blipFill>
        <p:spPr>
          <a:xfrm>
            <a:off x="9806202" y="4797948"/>
            <a:ext cx="2241421" cy="1381924"/>
          </a:xfrm>
          <a:prstGeom prst="rect">
            <a:avLst/>
          </a:prstGeom>
        </p:spPr>
      </p:pic>
      <p:sp>
        <p:nvSpPr>
          <p:cNvPr id="10" name="TextBox 9">
            <a:extLst>
              <a:ext uri="{FF2B5EF4-FFF2-40B4-BE49-F238E27FC236}">
                <a16:creationId xmlns:a16="http://schemas.microsoft.com/office/drawing/2014/main" id="{D2CED1DC-5EBA-5D7B-DE64-D9862392AD6C}"/>
              </a:ext>
            </a:extLst>
          </p:cNvPr>
          <p:cNvSpPr txBox="1"/>
          <p:nvPr/>
        </p:nvSpPr>
        <p:spPr>
          <a:xfrm>
            <a:off x="838200" y="1432650"/>
            <a:ext cx="5033212" cy="1785104"/>
          </a:xfrm>
          <a:prstGeom prst="rect">
            <a:avLst/>
          </a:prstGeom>
          <a:noFill/>
        </p:spPr>
        <p:txBody>
          <a:bodyPr wrap="square" rtlCol="0">
            <a:spAutoFit/>
          </a:bodyPr>
          <a:lstStyle/>
          <a:p>
            <a:r>
              <a:rPr lang="en-IN" sz="2000" b="1" dirty="0"/>
              <a:t>Clean Energy and </a:t>
            </a:r>
            <a:r>
              <a:rPr lang="en-IN" sz="2000" b="1" dirty="0" err="1"/>
              <a:t>Fueling</a:t>
            </a:r>
            <a:r>
              <a:rPr lang="en-IN" sz="2000" b="1" dirty="0"/>
              <a:t> (CEF)</a:t>
            </a:r>
          </a:p>
          <a:p>
            <a:endParaRPr lang="en-IN" dirty="0"/>
          </a:p>
          <a:p>
            <a:r>
              <a:rPr lang="en-US" dirty="0"/>
              <a:t>A comprehensive portfolio of safety and efficiency solutions for the convenience retail, fueling and clean energy, cryogenic gas and vehicle wash markets</a:t>
            </a:r>
          </a:p>
        </p:txBody>
      </p:sp>
      <p:cxnSp>
        <p:nvCxnSpPr>
          <p:cNvPr id="17" name="Straight Connector 16">
            <a:extLst>
              <a:ext uri="{FF2B5EF4-FFF2-40B4-BE49-F238E27FC236}">
                <a16:creationId xmlns:a16="http://schemas.microsoft.com/office/drawing/2014/main" id="{4E8C5B67-2F19-01FF-2B78-4A2EF9957046}"/>
              </a:ext>
            </a:extLst>
          </p:cNvPr>
          <p:cNvCxnSpPr/>
          <p:nvPr/>
        </p:nvCxnSpPr>
        <p:spPr>
          <a:xfrm flipH="1">
            <a:off x="6096000" y="1619194"/>
            <a:ext cx="10031" cy="2448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543F4FB1-F9BF-3712-8218-1DCD22352C77}"/>
              </a:ext>
            </a:extLst>
          </p:cNvPr>
          <p:cNvGrpSpPr/>
          <p:nvPr/>
        </p:nvGrpSpPr>
        <p:grpSpPr>
          <a:xfrm>
            <a:off x="6928976" y="1377418"/>
            <a:ext cx="4626254" cy="2863504"/>
            <a:chOff x="6330619" y="1123742"/>
            <a:chExt cx="5619932" cy="3313839"/>
          </a:xfrm>
        </p:grpSpPr>
        <p:pic>
          <p:nvPicPr>
            <p:cNvPr id="29" name="0EF9661B-26EE-452E-1547-66F326EB82AD">
              <a:extLst>
                <a:ext uri="{FF2B5EF4-FFF2-40B4-BE49-F238E27FC236}">
                  <a16:creationId xmlns:a16="http://schemas.microsoft.com/office/drawing/2014/main" id="{2C9E8296-1FFD-FA93-276E-53D9A4B4B177}"/>
                </a:ext>
              </a:extLst>
            </p:cNvPr>
            <p:cNvPicPr>
              <a:picLocks noChangeAspect="1"/>
            </p:cNvPicPr>
            <p:nvPr/>
          </p:nvPicPr>
          <p:blipFill rotWithShape="1">
            <a:blip r:embed="rId10" cstate="print">
              <a:extLst>
                <a:ext uri="{C1DE85A0-2A0C-429C-1360-509AD114EB9C}"/>
              </a:extLst>
            </a:blip>
            <a:srcRect l="51378"/>
            <a:stretch/>
          </p:blipFill>
          <p:spPr>
            <a:xfrm>
              <a:off x="8991213" y="1463383"/>
              <a:ext cx="2959338" cy="1828800"/>
            </a:xfrm>
            <a:prstGeom prst="rect">
              <a:avLst/>
            </a:prstGeom>
          </p:spPr>
        </p:pic>
        <p:pic>
          <p:nvPicPr>
            <p:cNvPr id="30" name="0EF9661B-26EE-452E-1547-66F326EB82AD">
              <a:extLst>
                <a:ext uri="{FF2B5EF4-FFF2-40B4-BE49-F238E27FC236}">
                  <a16:creationId xmlns:a16="http://schemas.microsoft.com/office/drawing/2014/main" id="{1D9BAE05-E557-5802-9841-9AA182AEBF21}"/>
                </a:ext>
              </a:extLst>
            </p:cNvPr>
            <p:cNvPicPr>
              <a:picLocks noChangeAspect="1"/>
            </p:cNvPicPr>
            <p:nvPr/>
          </p:nvPicPr>
          <p:blipFill rotWithShape="1">
            <a:blip r:embed="rId10" cstate="print">
              <a:extLst>
                <a:ext uri="{C1DE85A0-2A0C-429C-1360-509AD114EB9C}"/>
              </a:extLst>
            </a:blip>
            <a:srcRect l="-1" r="50926"/>
            <a:stretch/>
          </p:blipFill>
          <p:spPr>
            <a:xfrm>
              <a:off x="6330619" y="1123742"/>
              <a:ext cx="2986879" cy="1828800"/>
            </a:xfrm>
            <a:prstGeom prst="rect">
              <a:avLst/>
            </a:prstGeom>
          </p:spPr>
        </p:pic>
        <p:pic>
          <p:nvPicPr>
            <p:cNvPr id="31" name="1B407E88-6770-467D-C0F2-ED183FCE70C9">
              <a:extLst>
                <a:ext uri="{FF2B5EF4-FFF2-40B4-BE49-F238E27FC236}">
                  <a16:creationId xmlns:a16="http://schemas.microsoft.com/office/drawing/2014/main" id="{C9A36164-EDBA-B107-2876-51BAA08769ED}"/>
                </a:ext>
              </a:extLst>
            </p:cNvPr>
            <p:cNvPicPr>
              <a:picLocks noChangeAspect="1"/>
            </p:cNvPicPr>
            <p:nvPr/>
          </p:nvPicPr>
          <p:blipFill rotWithShape="1">
            <a:blip r:embed="rId11" cstate="print">
              <a:extLst>
                <a:ext uri="{669CD7F5-7EF6-4848-93D4-10C4C9274757}"/>
              </a:extLst>
            </a:blip>
            <a:srcRect l="16030"/>
            <a:stretch/>
          </p:blipFill>
          <p:spPr>
            <a:xfrm>
              <a:off x="7320156" y="2608781"/>
              <a:ext cx="2959338" cy="1828800"/>
            </a:xfrm>
            <a:prstGeom prst="rect">
              <a:avLst/>
            </a:prstGeom>
          </p:spPr>
        </p:pic>
      </p:grpSp>
    </p:spTree>
    <p:custDataLst>
      <p:tags r:id="rId1"/>
    </p:custDataLst>
    <p:extLst>
      <p:ext uri="{BB962C8B-B14F-4D97-AF65-F5344CB8AC3E}">
        <p14:creationId xmlns:p14="http://schemas.microsoft.com/office/powerpoint/2010/main" val="2948299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514A12C-74B0-2358-82EE-B7C873A92C25}"/>
              </a:ext>
            </a:extLst>
          </p:cNvPr>
          <p:cNvGrpSpPr/>
          <p:nvPr/>
        </p:nvGrpSpPr>
        <p:grpSpPr>
          <a:xfrm>
            <a:off x="-55100" y="-48538"/>
            <a:ext cx="12302200" cy="6906538"/>
            <a:chOff x="-12982150" y="746489"/>
            <a:chExt cx="12302200" cy="6906538"/>
          </a:xfrm>
        </p:grpSpPr>
        <p:pic>
          <p:nvPicPr>
            <p:cNvPr id="21" name="Picture 4" descr="16,292 Hostess Stock Photos - Free &amp; Royalty-Free Stock Photos from  Dreamstime">
              <a:extLst>
                <a:ext uri="{FF2B5EF4-FFF2-40B4-BE49-F238E27FC236}">
                  <a16:creationId xmlns:a16="http://schemas.microsoft.com/office/drawing/2014/main" id="{8F5D9248-2638-7BEC-605F-CF64AD3BF8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1" r="21127" b="33410"/>
            <a:stretch/>
          </p:blipFill>
          <p:spPr bwMode="auto">
            <a:xfrm>
              <a:off x="-12921338" y="767245"/>
              <a:ext cx="12241388" cy="6885782"/>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CAD59C6E-A7F2-A4B2-0804-CDC5894205D5}"/>
                </a:ext>
              </a:extLst>
            </p:cNvPr>
            <p:cNvSpPr/>
            <p:nvPr/>
          </p:nvSpPr>
          <p:spPr>
            <a:xfrm>
              <a:off x="-12982150" y="746489"/>
              <a:ext cx="12260629" cy="6885782"/>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FFA9408-A148-73FD-C77C-8D629413190B}"/>
                </a:ext>
              </a:extLst>
            </p:cNvPr>
            <p:cNvSpPr/>
            <p:nvPr/>
          </p:nvSpPr>
          <p:spPr>
            <a:xfrm>
              <a:off x="-7968808" y="2584034"/>
              <a:ext cx="2773680" cy="2880360"/>
            </a:xfrm>
            <a:custGeom>
              <a:avLst/>
              <a:gdLst>
                <a:gd name="connsiteX0" fmla="*/ 518160 w 2773680"/>
                <a:gd name="connsiteY0" fmla="*/ 0 h 2880360"/>
                <a:gd name="connsiteX1" fmla="*/ 0 w 2773680"/>
                <a:gd name="connsiteY1" fmla="*/ 2865120 h 2880360"/>
                <a:gd name="connsiteX2" fmla="*/ 1478280 w 2773680"/>
                <a:gd name="connsiteY2" fmla="*/ 2880360 h 2880360"/>
                <a:gd name="connsiteX3" fmla="*/ 1493520 w 2773680"/>
                <a:gd name="connsiteY3" fmla="*/ 2819400 h 2880360"/>
                <a:gd name="connsiteX4" fmla="*/ 1524000 w 2773680"/>
                <a:gd name="connsiteY4" fmla="*/ 2682240 h 2880360"/>
                <a:gd name="connsiteX5" fmla="*/ 2057400 w 2773680"/>
                <a:gd name="connsiteY5" fmla="*/ 2606040 h 2880360"/>
                <a:gd name="connsiteX6" fmla="*/ 2316480 w 2773680"/>
                <a:gd name="connsiteY6" fmla="*/ 2575560 h 2880360"/>
                <a:gd name="connsiteX7" fmla="*/ 2179320 w 2773680"/>
                <a:gd name="connsiteY7" fmla="*/ 2301240 h 2880360"/>
                <a:gd name="connsiteX8" fmla="*/ 1935480 w 2773680"/>
                <a:gd name="connsiteY8" fmla="*/ 2255520 h 2880360"/>
                <a:gd name="connsiteX9" fmla="*/ 1798320 w 2773680"/>
                <a:gd name="connsiteY9" fmla="*/ 2255520 h 2880360"/>
                <a:gd name="connsiteX10" fmla="*/ 1859280 w 2773680"/>
                <a:gd name="connsiteY10" fmla="*/ 2118360 h 2880360"/>
                <a:gd name="connsiteX11" fmla="*/ 2011680 w 2773680"/>
                <a:gd name="connsiteY11" fmla="*/ 2118360 h 2880360"/>
                <a:gd name="connsiteX12" fmla="*/ 2209800 w 2773680"/>
                <a:gd name="connsiteY12" fmla="*/ 2209800 h 2880360"/>
                <a:gd name="connsiteX13" fmla="*/ 2484120 w 2773680"/>
                <a:gd name="connsiteY13" fmla="*/ 2270760 h 2880360"/>
                <a:gd name="connsiteX14" fmla="*/ 2773680 w 2773680"/>
                <a:gd name="connsiteY14" fmla="*/ 45720 h 2880360"/>
                <a:gd name="connsiteX15" fmla="*/ 518160 w 2773680"/>
                <a:gd name="connsiteY15" fmla="*/ 0 h 2880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73680" h="2880360">
                  <a:moveTo>
                    <a:pt x="518160" y="0"/>
                  </a:moveTo>
                  <a:lnTo>
                    <a:pt x="0" y="2865120"/>
                  </a:lnTo>
                  <a:lnTo>
                    <a:pt x="1478280" y="2880360"/>
                  </a:lnTo>
                  <a:lnTo>
                    <a:pt x="1493520" y="2819400"/>
                  </a:lnTo>
                  <a:lnTo>
                    <a:pt x="1524000" y="2682240"/>
                  </a:lnTo>
                  <a:lnTo>
                    <a:pt x="2057400" y="2606040"/>
                  </a:lnTo>
                  <a:lnTo>
                    <a:pt x="2316480" y="2575560"/>
                  </a:lnTo>
                  <a:lnTo>
                    <a:pt x="2179320" y="2301240"/>
                  </a:lnTo>
                  <a:lnTo>
                    <a:pt x="1935480" y="2255520"/>
                  </a:lnTo>
                  <a:lnTo>
                    <a:pt x="1798320" y="2255520"/>
                  </a:lnTo>
                  <a:lnTo>
                    <a:pt x="1859280" y="2118360"/>
                  </a:lnTo>
                  <a:lnTo>
                    <a:pt x="2011680" y="2118360"/>
                  </a:lnTo>
                  <a:lnTo>
                    <a:pt x="2209800" y="2209800"/>
                  </a:lnTo>
                  <a:lnTo>
                    <a:pt x="2484120" y="2270760"/>
                  </a:lnTo>
                  <a:lnTo>
                    <a:pt x="2773680" y="45720"/>
                  </a:lnTo>
                  <a:lnTo>
                    <a:pt x="51816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20BEFF1A-5FDC-B2D9-44A6-9FB2FD0029F7}"/>
              </a:ext>
            </a:extLst>
          </p:cNvPr>
          <p:cNvSpPr/>
          <p:nvPr/>
        </p:nvSpPr>
        <p:spPr>
          <a:xfrm>
            <a:off x="0" y="4670275"/>
            <a:ext cx="12192000" cy="16379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B4C5A50F-0AC6-EBCC-60F7-1EFC9C731805}"/>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Major Operating Segments</a:t>
            </a:r>
            <a:endParaRPr lang="en-US" sz="2800" dirty="0">
              <a:solidFill>
                <a:schemeClr val="tx2"/>
              </a:solidFill>
              <a:latin typeface="Inter" panose="02000503000000020004" pitchFamily="2" charset="0"/>
              <a:ea typeface="Inter" panose="02000503000000020004" pitchFamily="2" charset="0"/>
            </a:endParaRPr>
          </a:p>
        </p:txBody>
      </p:sp>
      <p:sp>
        <p:nvSpPr>
          <p:cNvPr id="4" name="TextBox 3">
            <a:extLst>
              <a:ext uri="{FF2B5EF4-FFF2-40B4-BE49-F238E27FC236}">
                <a16:creationId xmlns:a16="http://schemas.microsoft.com/office/drawing/2014/main" id="{2AF5D4AE-5C08-F56C-A103-B4ED653F9FE3}"/>
              </a:ext>
            </a:extLst>
          </p:cNvPr>
          <p:cNvSpPr txBox="1"/>
          <p:nvPr/>
        </p:nvSpPr>
        <p:spPr>
          <a:xfrm>
            <a:off x="3064040" y="6388419"/>
            <a:ext cx="6096000" cy="369332"/>
          </a:xfrm>
          <a:prstGeom prst="rect">
            <a:avLst/>
          </a:prstGeom>
          <a:noFill/>
        </p:spPr>
        <p:txBody>
          <a:bodyPr wrap="square">
            <a:spAutoFit/>
          </a:bodyPr>
          <a:lstStyle/>
          <a:p>
            <a:pPr algn="ctr"/>
            <a:r>
              <a:rPr lang="en-US" i="1" dirty="0">
                <a:solidFill>
                  <a:schemeClr val="accent4"/>
                </a:solidFill>
              </a:rPr>
              <a:t>Select the images to learn more.</a:t>
            </a:r>
          </a:p>
        </p:txBody>
      </p:sp>
      <p:pic>
        <p:nvPicPr>
          <p:cNvPr id="3" name="EC0A2456-5EB0-44C0-F91D-3BB157E93E7F">
            <a:extLst>
              <a:ext uri="{FF2B5EF4-FFF2-40B4-BE49-F238E27FC236}">
                <a16:creationId xmlns:a16="http://schemas.microsoft.com/office/drawing/2014/main" id="{F00E3D10-0D1F-CD7E-2C1E-55408581F0D2}"/>
              </a:ext>
            </a:extLst>
          </p:cNvPr>
          <p:cNvPicPr>
            <a:picLocks noChangeAspect="1"/>
          </p:cNvPicPr>
          <p:nvPr/>
        </p:nvPicPr>
        <p:blipFill rotWithShape="1">
          <a:blip r:embed="rId5" cstate="print">
            <a:grayscl/>
            <a:extLst>
              <a:ext uri="{D1C6F287-BABC-4883-75D7-7D0707AF6AA1}"/>
            </a:extLst>
          </a:blip>
          <a:srcRect l="20926" t="5865" r="9507" b="5013"/>
          <a:stretch/>
        </p:blipFill>
        <p:spPr>
          <a:xfrm>
            <a:off x="164436" y="4796248"/>
            <a:ext cx="2241422" cy="1383625"/>
          </a:xfrm>
          <a:prstGeom prst="rect">
            <a:avLst/>
          </a:prstGeom>
        </p:spPr>
      </p:pic>
      <p:pic>
        <p:nvPicPr>
          <p:cNvPr id="5" name="390AB978-E14D-4C61-FDD1-D8C2F15B92C1">
            <a:extLst>
              <a:ext uri="{FF2B5EF4-FFF2-40B4-BE49-F238E27FC236}">
                <a16:creationId xmlns:a16="http://schemas.microsoft.com/office/drawing/2014/main" id="{139AD2B1-B30A-AA85-03E8-DF6742C7E16F}"/>
              </a:ext>
            </a:extLst>
          </p:cNvPr>
          <p:cNvPicPr>
            <a:picLocks noChangeAspect="1"/>
          </p:cNvPicPr>
          <p:nvPr/>
        </p:nvPicPr>
        <p:blipFill rotWithShape="1">
          <a:blip r:embed="rId6" cstate="print">
            <a:grayscl/>
            <a:extLst>
              <a:ext uri="{BA2BBA39-FF3A-416D-1B2B-530B575C1A2E}"/>
            </a:extLst>
          </a:blip>
          <a:srcRect l="6246" t="5891" r="24372" b="5222"/>
          <a:stretch/>
        </p:blipFill>
        <p:spPr>
          <a:xfrm>
            <a:off x="2574878" y="4796247"/>
            <a:ext cx="2241423" cy="1383626"/>
          </a:xfrm>
          <a:prstGeom prst="rect">
            <a:avLst/>
          </a:prstGeom>
        </p:spPr>
      </p:pic>
      <p:pic>
        <p:nvPicPr>
          <p:cNvPr id="6" name="998E2183-1B2C-41A3-DD92-898432984962">
            <a:extLst>
              <a:ext uri="{FF2B5EF4-FFF2-40B4-BE49-F238E27FC236}">
                <a16:creationId xmlns:a16="http://schemas.microsoft.com/office/drawing/2014/main" id="{91173E11-07C1-3140-C97A-EDEF3FF261B4}"/>
              </a:ext>
            </a:extLst>
          </p:cNvPr>
          <p:cNvPicPr>
            <a:picLocks noChangeAspect="1"/>
          </p:cNvPicPr>
          <p:nvPr/>
        </p:nvPicPr>
        <p:blipFill rotWithShape="1">
          <a:blip r:embed="rId7" cstate="print">
            <a:extLst>
              <a:ext uri="{7DD60B98-DA72-4575-05B7-E3B86CDD4C16}"/>
            </a:extLst>
          </a:blip>
          <a:srcRect l="16574" t="6275" r="15849" b="6455"/>
          <a:stretch/>
        </p:blipFill>
        <p:spPr>
          <a:xfrm>
            <a:off x="4985321" y="4796246"/>
            <a:ext cx="2241421" cy="1383626"/>
          </a:xfrm>
          <a:prstGeom prst="rect">
            <a:avLst/>
          </a:prstGeom>
        </p:spPr>
      </p:pic>
      <p:pic>
        <p:nvPicPr>
          <p:cNvPr id="7" name="E6E23C49-6220-4F3C-8EDD-5E1F0D857975">
            <a:extLst>
              <a:ext uri="{FF2B5EF4-FFF2-40B4-BE49-F238E27FC236}">
                <a16:creationId xmlns:a16="http://schemas.microsoft.com/office/drawing/2014/main" id="{3E29126F-7861-8B27-779E-3CCEE5E84FF7}"/>
              </a:ext>
            </a:extLst>
          </p:cNvPr>
          <p:cNvPicPr>
            <a:picLocks noChangeAspect="1"/>
          </p:cNvPicPr>
          <p:nvPr/>
        </p:nvPicPr>
        <p:blipFill rotWithShape="1">
          <a:blip r:embed="rId8" cstate="print">
            <a:grayscl/>
            <a:extLst>
              <a:ext uri="{C59F73BC-463E-4B8A-9DB7-DA9DA453B054}"/>
            </a:extLst>
          </a:blip>
          <a:srcRect l="17547" t="5087" r="11793" b="5800"/>
          <a:stretch/>
        </p:blipFill>
        <p:spPr>
          <a:xfrm>
            <a:off x="7395762" y="4796246"/>
            <a:ext cx="2241421" cy="1383626"/>
          </a:xfrm>
          <a:prstGeom prst="rect">
            <a:avLst/>
          </a:prstGeom>
        </p:spPr>
      </p:pic>
      <p:pic>
        <p:nvPicPr>
          <p:cNvPr id="8" name="92C2DB48-47BE-4C2B-6559-3575BF4EA7AB">
            <a:extLst>
              <a:ext uri="{FF2B5EF4-FFF2-40B4-BE49-F238E27FC236}">
                <a16:creationId xmlns:a16="http://schemas.microsoft.com/office/drawing/2014/main" id="{B395289E-7AEA-8035-0499-50CC89F3E403}"/>
              </a:ext>
            </a:extLst>
          </p:cNvPr>
          <p:cNvPicPr>
            <a:picLocks noChangeAspect="1"/>
          </p:cNvPicPr>
          <p:nvPr/>
        </p:nvPicPr>
        <p:blipFill rotWithShape="1">
          <a:blip r:embed="rId9" cstate="print">
            <a:grayscl/>
            <a:extLst>
              <a:ext uri="{29D53C9B-5402-410C-BBD2-624238FB881B}"/>
            </a:extLst>
          </a:blip>
          <a:srcRect l="25598" t="8527" r="4975" b="4365"/>
          <a:stretch/>
        </p:blipFill>
        <p:spPr>
          <a:xfrm>
            <a:off x="9806202" y="4797948"/>
            <a:ext cx="2241421" cy="1381924"/>
          </a:xfrm>
          <a:prstGeom prst="rect">
            <a:avLst/>
          </a:prstGeom>
        </p:spPr>
      </p:pic>
      <p:sp>
        <p:nvSpPr>
          <p:cNvPr id="10" name="TextBox 9">
            <a:extLst>
              <a:ext uri="{FF2B5EF4-FFF2-40B4-BE49-F238E27FC236}">
                <a16:creationId xmlns:a16="http://schemas.microsoft.com/office/drawing/2014/main" id="{D2CED1DC-5EBA-5D7B-DE64-D9862392AD6C}"/>
              </a:ext>
            </a:extLst>
          </p:cNvPr>
          <p:cNvSpPr txBox="1"/>
          <p:nvPr/>
        </p:nvSpPr>
        <p:spPr>
          <a:xfrm>
            <a:off x="838199" y="1432650"/>
            <a:ext cx="5063471" cy="1785104"/>
          </a:xfrm>
          <a:prstGeom prst="rect">
            <a:avLst/>
          </a:prstGeom>
          <a:noFill/>
        </p:spPr>
        <p:txBody>
          <a:bodyPr wrap="square" rtlCol="0">
            <a:spAutoFit/>
          </a:bodyPr>
          <a:lstStyle/>
          <a:p>
            <a:r>
              <a:rPr lang="en-IN" sz="2000" b="1" dirty="0"/>
              <a:t>Imaging and Identification (</a:t>
            </a:r>
            <a:r>
              <a:rPr lang="en-IN" sz="2000" b="1" dirty="0" err="1"/>
              <a:t>InI</a:t>
            </a:r>
            <a:r>
              <a:rPr lang="en-IN" sz="2000" b="1" dirty="0"/>
              <a:t>)</a:t>
            </a:r>
          </a:p>
          <a:p>
            <a:endParaRPr lang="en-IN" dirty="0"/>
          </a:p>
          <a:p>
            <a:pPr marL="285750" indent="-285750">
              <a:buFont typeface="Arial" panose="020B0604020202020204" pitchFamily="34" charset="0"/>
              <a:buChar char="•"/>
            </a:pPr>
            <a:r>
              <a:rPr lang="en-US" dirty="0"/>
              <a:t>Leads the design and manufacture of equipment, consumables and software</a:t>
            </a:r>
          </a:p>
          <a:p>
            <a:pPr marL="285750" indent="-285750">
              <a:buFont typeface="Arial" panose="020B0604020202020204" pitchFamily="34" charset="0"/>
              <a:buChar char="•"/>
            </a:pPr>
            <a:r>
              <a:rPr lang="en-US" dirty="0"/>
              <a:t>Provides support services for digital printing and product identification markets</a:t>
            </a:r>
          </a:p>
        </p:txBody>
      </p:sp>
      <p:cxnSp>
        <p:nvCxnSpPr>
          <p:cNvPr id="17" name="Straight Connector 16">
            <a:extLst>
              <a:ext uri="{FF2B5EF4-FFF2-40B4-BE49-F238E27FC236}">
                <a16:creationId xmlns:a16="http://schemas.microsoft.com/office/drawing/2014/main" id="{4E8C5B67-2F19-01FF-2B78-4A2EF9957046}"/>
              </a:ext>
            </a:extLst>
          </p:cNvPr>
          <p:cNvCxnSpPr/>
          <p:nvPr/>
        </p:nvCxnSpPr>
        <p:spPr>
          <a:xfrm flipH="1">
            <a:off x="6096000" y="1619194"/>
            <a:ext cx="10031" cy="2448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673BA7E8-35C8-AE45-902C-99A4FE6D5779}"/>
              </a:ext>
            </a:extLst>
          </p:cNvPr>
          <p:cNvGrpSpPr/>
          <p:nvPr/>
        </p:nvGrpSpPr>
        <p:grpSpPr>
          <a:xfrm>
            <a:off x="6747798" y="1177391"/>
            <a:ext cx="4824484" cy="3304546"/>
            <a:chOff x="6211691" y="727181"/>
            <a:chExt cx="5404607" cy="3584742"/>
          </a:xfrm>
        </p:grpSpPr>
        <p:pic>
          <p:nvPicPr>
            <p:cNvPr id="14" name="BEA92337-4215-41DF-1376-CCAE88AE8863">
              <a:extLst>
                <a:ext uri="{FF2B5EF4-FFF2-40B4-BE49-F238E27FC236}">
                  <a16:creationId xmlns:a16="http://schemas.microsoft.com/office/drawing/2014/main" id="{A2CC67A4-BC83-56F6-5DBC-0CCD24F284EE}"/>
                </a:ext>
              </a:extLst>
            </p:cNvPr>
            <p:cNvPicPr>
              <a:picLocks noChangeAspect="1"/>
            </p:cNvPicPr>
            <p:nvPr/>
          </p:nvPicPr>
          <p:blipFill rotWithShape="1">
            <a:blip r:embed="rId10" cstate="print">
              <a:extLst>
                <a:ext uri="{19ACE52E-860B-409B-3161-14C6D8D7BE44}"/>
              </a:extLst>
            </a:blip>
            <a:srcRect r="49459"/>
            <a:stretch/>
          </p:blipFill>
          <p:spPr>
            <a:xfrm>
              <a:off x="6211691" y="727181"/>
              <a:ext cx="3066546" cy="1819275"/>
            </a:xfrm>
            <a:prstGeom prst="rect">
              <a:avLst/>
            </a:prstGeom>
          </p:spPr>
        </p:pic>
        <p:pic>
          <p:nvPicPr>
            <p:cNvPr id="15" name="7AC4E157-DF13-4263-CDB2-19CA17A0B5B3">
              <a:extLst>
                <a:ext uri="{FF2B5EF4-FFF2-40B4-BE49-F238E27FC236}">
                  <a16:creationId xmlns:a16="http://schemas.microsoft.com/office/drawing/2014/main" id="{AB573D04-6C85-674B-1943-C306DE7C8BCD}"/>
                </a:ext>
              </a:extLst>
            </p:cNvPr>
            <p:cNvPicPr>
              <a:picLocks noChangeAspect="1"/>
            </p:cNvPicPr>
            <p:nvPr/>
          </p:nvPicPr>
          <p:blipFill>
            <a:blip r:embed="rId11" cstate="print">
              <a:extLst>
                <a:ext uri="{CD3496AE-29F0-4F9C-C212-CF6124AD155E}"/>
              </a:extLst>
            </a:blip>
            <a:stretch>
              <a:fillRect/>
            </a:stretch>
          </p:blipFill>
          <p:spPr>
            <a:xfrm>
              <a:off x="8539723" y="1398389"/>
              <a:ext cx="3076575" cy="1838325"/>
            </a:xfrm>
            <a:prstGeom prst="rect">
              <a:avLst/>
            </a:prstGeom>
          </p:spPr>
        </p:pic>
        <p:pic>
          <p:nvPicPr>
            <p:cNvPr id="18" name="BEA92337-4215-41DF-1376-CCAE88AE8863">
              <a:extLst>
                <a:ext uri="{FF2B5EF4-FFF2-40B4-BE49-F238E27FC236}">
                  <a16:creationId xmlns:a16="http://schemas.microsoft.com/office/drawing/2014/main" id="{F3CBA3A8-27DF-1A30-2DDF-1FE47B35D53D}"/>
                </a:ext>
              </a:extLst>
            </p:cNvPr>
            <p:cNvPicPr>
              <a:picLocks noChangeAspect="1"/>
            </p:cNvPicPr>
            <p:nvPr/>
          </p:nvPicPr>
          <p:blipFill rotWithShape="1">
            <a:blip r:embed="rId10" cstate="print">
              <a:extLst>
                <a:ext uri="{19ACE52E-860B-409B-3161-14C6D8D7BE44}"/>
              </a:extLst>
            </a:blip>
            <a:srcRect l="51009"/>
            <a:stretch/>
          </p:blipFill>
          <p:spPr>
            <a:xfrm>
              <a:off x="6540399" y="2492648"/>
              <a:ext cx="2972509" cy="1819275"/>
            </a:xfrm>
            <a:prstGeom prst="rect">
              <a:avLst/>
            </a:prstGeom>
          </p:spPr>
        </p:pic>
      </p:grpSp>
    </p:spTree>
    <p:custDataLst>
      <p:tags r:id="rId1"/>
    </p:custDataLst>
    <p:extLst>
      <p:ext uri="{BB962C8B-B14F-4D97-AF65-F5344CB8AC3E}">
        <p14:creationId xmlns:p14="http://schemas.microsoft.com/office/powerpoint/2010/main" val="2565387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C14959D-5CCB-29D9-479E-58C478D67844}"/>
              </a:ext>
            </a:extLst>
          </p:cNvPr>
          <p:cNvGrpSpPr/>
          <p:nvPr/>
        </p:nvGrpSpPr>
        <p:grpSpPr>
          <a:xfrm>
            <a:off x="-110200" y="0"/>
            <a:ext cx="12302200" cy="6906538"/>
            <a:chOff x="-12982150" y="746489"/>
            <a:chExt cx="12302200" cy="6906538"/>
          </a:xfrm>
        </p:grpSpPr>
        <p:pic>
          <p:nvPicPr>
            <p:cNvPr id="15" name="Picture 4" descr="16,292 Hostess Stock Photos - Free &amp; Royalty-Free Stock Photos from  Dreamstime">
              <a:extLst>
                <a:ext uri="{FF2B5EF4-FFF2-40B4-BE49-F238E27FC236}">
                  <a16:creationId xmlns:a16="http://schemas.microsoft.com/office/drawing/2014/main" id="{0F414C9F-5CB4-0761-0499-B91137B23E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1" r="21127" b="33410"/>
            <a:stretch/>
          </p:blipFill>
          <p:spPr bwMode="auto">
            <a:xfrm>
              <a:off x="-12921338" y="767245"/>
              <a:ext cx="12241388" cy="688578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2D482041-436C-A88A-CB96-B411765EEB34}"/>
                </a:ext>
              </a:extLst>
            </p:cNvPr>
            <p:cNvSpPr/>
            <p:nvPr/>
          </p:nvSpPr>
          <p:spPr>
            <a:xfrm>
              <a:off x="-12982150" y="746489"/>
              <a:ext cx="12260629" cy="6885782"/>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1D25F986-A6FC-4CAC-CB90-A16DB94C8F48}"/>
                </a:ext>
              </a:extLst>
            </p:cNvPr>
            <p:cNvSpPr/>
            <p:nvPr/>
          </p:nvSpPr>
          <p:spPr>
            <a:xfrm>
              <a:off x="-7968808" y="2584034"/>
              <a:ext cx="2773680" cy="2880360"/>
            </a:xfrm>
            <a:custGeom>
              <a:avLst/>
              <a:gdLst>
                <a:gd name="connsiteX0" fmla="*/ 518160 w 2773680"/>
                <a:gd name="connsiteY0" fmla="*/ 0 h 2880360"/>
                <a:gd name="connsiteX1" fmla="*/ 0 w 2773680"/>
                <a:gd name="connsiteY1" fmla="*/ 2865120 h 2880360"/>
                <a:gd name="connsiteX2" fmla="*/ 1478280 w 2773680"/>
                <a:gd name="connsiteY2" fmla="*/ 2880360 h 2880360"/>
                <a:gd name="connsiteX3" fmla="*/ 1493520 w 2773680"/>
                <a:gd name="connsiteY3" fmla="*/ 2819400 h 2880360"/>
                <a:gd name="connsiteX4" fmla="*/ 1524000 w 2773680"/>
                <a:gd name="connsiteY4" fmla="*/ 2682240 h 2880360"/>
                <a:gd name="connsiteX5" fmla="*/ 2057400 w 2773680"/>
                <a:gd name="connsiteY5" fmla="*/ 2606040 h 2880360"/>
                <a:gd name="connsiteX6" fmla="*/ 2316480 w 2773680"/>
                <a:gd name="connsiteY6" fmla="*/ 2575560 h 2880360"/>
                <a:gd name="connsiteX7" fmla="*/ 2179320 w 2773680"/>
                <a:gd name="connsiteY7" fmla="*/ 2301240 h 2880360"/>
                <a:gd name="connsiteX8" fmla="*/ 1935480 w 2773680"/>
                <a:gd name="connsiteY8" fmla="*/ 2255520 h 2880360"/>
                <a:gd name="connsiteX9" fmla="*/ 1798320 w 2773680"/>
                <a:gd name="connsiteY9" fmla="*/ 2255520 h 2880360"/>
                <a:gd name="connsiteX10" fmla="*/ 1859280 w 2773680"/>
                <a:gd name="connsiteY10" fmla="*/ 2118360 h 2880360"/>
                <a:gd name="connsiteX11" fmla="*/ 2011680 w 2773680"/>
                <a:gd name="connsiteY11" fmla="*/ 2118360 h 2880360"/>
                <a:gd name="connsiteX12" fmla="*/ 2209800 w 2773680"/>
                <a:gd name="connsiteY12" fmla="*/ 2209800 h 2880360"/>
                <a:gd name="connsiteX13" fmla="*/ 2484120 w 2773680"/>
                <a:gd name="connsiteY13" fmla="*/ 2270760 h 2880360"/>
                <a:gd name="connsiteX14" fmla="*/ 2773680 w 2773680"/>
                <a:gd name="connsiteY14" fmla="*/ 45720 h 2880360"/>
                <a:gd name="connsiteX15" fmla="*/ 518160 w 2773680"/>
                <a:gd name="connsiteY15" fmla="*/ 0 h 2880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73680" h="2880360">
                  <a:moveTo>
                    <a:pt x="518160" y="0"/>
                  </a:moveTo>
                  <a:lnTo>
                    <a:pt x="0" y="2865120"/>
                  </a:lnTo>
                  <a:lnTo>
                    <a:pt x="1478280" y="2880360"/>
                  </a:lnTo>
                  <a:lnTo>
                    <a:pt x="1493520" y="2819400"/>
                  </a:lnTo>
                  <a:lnTo>
                    <a:pt x="1524000" y="2682240"/>
                  </a:lnTo>
                  <a:lnTo>
                    <a:pt x="2057400" y="2606040"/>
                  </a:lnTo>
                  <a:lnTo>
                    <a:pt x="2316480" y="2575560"/>
                  </a:lnTo>
                  <a:lnTo>
                    <a:pt x="2179320" y="2301240"/>
                  </a:lnTo>
                  <a:lnTo>
                    <a:pt x="1935480" y="2255520"/>
                  </a:lnTo>
                  <a:lnTo>
                    <a:pt x="1798320" y="2255520"/>
                  </a:lnTo>
                  <a:lnTo>
                    <a:pt x="1859280" y="2118360"/>
                  </a:lnTo>
                  <a:lnTo>
                    <a:pt x="2011680" y="2118360"/>
                  </a:lnTo>
                  <a:lnTo>
                    <a:pt x="2209800" y="2209800"/>
                  </a:lnTo>
                  <a:lnTo>
                    <a:pt x="2484120" y="2270760"/>
                  </a:lnTo>
                  <a:lnTo>
                    <a:pt x="2773680" y="45720"/>
                  </a:lnTo>
                  <a:lnTo>
                    <a:pt x="51816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20BEFF1A-5FDC-B2D9-44A6-9FB2FD0029F7}"/>
              </a:ext>
            </a:extLst>
          </p:cNvPr>
          <p:cNvSpPr/>
          <p:nvPr/>
        </p:nvSpPr>
        <p:spPr>
          <a:xfrm>
            <a:off x="0" y="4670275"/>
            <a:ext cx="12192000" cy="16379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B4C5A50F-0AC6-EBCC-60F7-1EFC9C731805}"/>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Major Operating Segments</a:t>
            </a:r>
            <a:endParaRPr lang="en-US" sz="2800" dirty="0">
              <a:solidFill>
                <a:schemeClr val="tx2"/>
              </a:solidFill>
              <a:latin typeface="Inter" panose="02000503000000020004" pitchFamily="2" charset="0"/>
              <a:ea typeface="Inter" panose="02000503000000020004" pitchFamily="2" charset="0"/>
            </a:endParaRPr>
          </a:p>
        </p:txBody>
      </p:sp>
      <p:sp>
        <p:nvSpPr>
          <p:cNvPr id="4" name="TextBox 3">
            <a:extLst>
              <a:ext uri="{FF2B5EF4-FFF2-40B4-BE49-F238E27FC236}">
                <a16:creationId xmlns:a16="http://schemas.microsoft.com/office/drawing/2014/main" id="{2AF5D4AE-5C08-F56C-A103-B4ED653F9FE3}"/>
              </a:ext>
            </a:extLst>
          </p:cNvPr>
          <p:cNvSpPr txBox="1"/>
          <p:nvPr/>
        </p:nvSpPr>
        <p:spPr>
          <a:xfrm>
            <a:off x="3064040" y="6388419"/>
            <a:ext cx="6096000" cy="369332"/>
          </a:xfrm>
          <a:prstGeom prst="rect">
            <a:avLst/>
          </a:prstGeom>
          <a:noFill/>
        </p:spPr>
        <p:txBody>
          <a:bodyPr wrap="square">
            <a:spAutoFit/>
          </a:bodyPr>
          <a:lstStyle/>
          <a:p>
            <a:pPr algn="ctr"/>
            <a:r>
              <a:rPr lang="en-US" i="1" dirty="0">
                <a:solidFill>
                  <a:schemeClr val="accent4"/>
                </a:solidFill>
              </a:rPr>
              <a:t>Select the images to learn more.</a:t>
            </a:r>
          </a:p>
        </p:txBody>
      </p:sp>
      <p:pic>
        <p:nvPicPr>
          <p:cNvPr id="3" name="EC0A2456-5EB0-44C0-F91D-3BB157E93E7F">
            <a:extLst>
              <a:ext uri="{FF2B5EF4-FFF2-40B4-BE49-F238E27FC236}">
                <a16:creationId xmlns:a16="http://schemas.microsoft.com/office/drawing/2014/main" id="{F00E3D10-0D1F-CD7E-2C1E-55408581F0D2}"/>
              </a:ext>
            </a:extLst>
          </p:cNvPr>
          <p:cNvPicPr>
            <a:picLocks noChangeAspect="1"/>
          </p:cNvPicPr>
          <p:nvPr/>
        </p:nvPicPr>
        <p:blipFill rotWithShape="1">
          <a:blip r:embed="rId5" cstate="print">
            <a:grayscl/>
            <a:extLst>
              <a:ext uri="{D1C6F287-BABC-4883-75D7-7D0707AF6AA1}"/>
            </a:extLst>
          </a:blip>
          <a:srcRect l="20926" t="5865" r="9507" b="5013"/>
          <a:stretch/>
        </p:blipFill>
        <p:spPr>
          <a:xfrm>
            <a:off x="164436" y="4796248"/>
            <a:ext cx="2241422" cy="1383625"/>
          </a:xfrm>
          <a:prstGeom prst="rect">
            <a:avLst/>
          </a:prstGeom>
        </p:spPr>
      </p:pic>
      <p:pic>
        <p:nvPicPr>
          <p:cNvPr id="5" name="390AB978-E14D-4C61-FDD1-D8C2F15B92C1">
            <a:extLst>
              <a:ext uri="{FF2B5EF4-FFF2-40B4-BE49-F238E27FC236}">
                <a16:creationId xmlns:a16="http://schemas.microsoft.com/office/drawing/2014/main" id="{139AD2B1-B30A-AA85-03E8-DF6742C7E16F}"/>
              </a:ext>
            </a:extLst>
          </p:cNvPr>
          <p:cNvPicPr>
            <a:picLocks noChangeAspect="1"/>
          </p:cNvPicPr>
          <p:nvPr/>
        </p:nvPicPr>
        <p:blipFill rotWithShape="1">
          <a:blip r:embed="rId6" cstate="print">
            <a:grayscl/>
            <a:extLst>
              <a:ext uri="{BA2BBA39-FF3A-416D-1B2B-530B575C1A2E}"/>
            </a:extLst>
          </a:blip>
          <a:srcRect l="6246" t="5891" r="24372" b="5222"/>
          <a:stretch/>
        </p:blipFill>
        <p:spPr>
          <a:xfrm>
            <a:off x="2574878" y="4796247"/>
            <a:ext cx="2241423" cy="1383626"/>
          </a:xfrm>
          <a:prstGeom prst="rect">
            <a:avLst/>
          </a:prstGeom>
        </p:spPr>
      </p:pic>
      <p:pic>
        <p:nvPicPr>
          <p:cNvPr id="6" name="998E2183-1B2C-41A3-DD92-898432984962">
            <a:extLst>
              <a:ext uri="{FF2B5EF4-FFF2-40B4-BE49-F238E27FC236}">
                <a16:creationId xmlns:a16="http://schemas.microsoft.com/office/drawing/2014/main" id="{91173E11-07C1-3140-C97A-EDEF3FF261B4}"/>
              </a:ext>
            </a:extLst>
          </p:cNvPr>
          <p:cNvPicPr>
            <a:picLocks noChangeAspect="1"/>
          </p:cNvPicPr>
          <p:nvPr/>
        </p:nvPicPr>
        <p:blipFill rotWithShape="1">
          <a:blip r:embed="rId7" cstate="print">
            <a:grayscl/>
            <a:extLst>
              <a:ext uri="{7DD60B98-DA72-4575-05B7-E3B86CDD4C16}"/>
            </a:extLst>
          </a:blip>
          <a:srcRect l="16574" t="6275" r="15849" b="6455"/>
          <a:stretch/>
        </p:blipFill>
        <p:spPr>
          <a:xfrm>
            <a:off x="4985321" y="4796246"/>
            <a:ext cx="2241421" cy="1383626"/>
          </a:xfrm>
          <a:prstGeom prst="rect">
            <a:avLst/>
          </a:prstGeom>
        </p:spPr>
      </p:pic>
      <p:pic>
        <p:nvPicPr>
          <p:cNvPr id="7" name="E6E23C49-6220-4F3C-8EDD-5E1F0D857975">
            <a:extLst>
              <a:ext uri="{FF2B5EF4-FFF2-40B4-BE49-F238E27FC236}">
                <a16:creationId xmlns:a16="http://schemas.microsoft.com/office/drawing/2014/main" id="{3E29126F-7861-8B27-779E-3CCEE5E84FF7}"/>
              </a:ext>
            </a:extLst>
          </p:cNvPr>
          <p:cNvPicPr>
            <a:picLocks noChangeAspect="1"/>
          </p:cNvPicPr>
          <p:nvPr/>
        </p:nvPicPr>
        <p:blipFill rotWithShape="1">
          <a:blip r:embed="rId8" cstate="print">
            <a:extLst>
              <a:ext uri="{C59F73BC-463E-4B8A-9DB7-DA9DA453B054}"/>
            </a:extLst>
          </a:blip>
          <a:srcRect l="17547" t="5087" r="11793" b="5800"/>
          <a:stretch/>
        </p:blipFill>
        <p:spPr>
          <a:xfrm>
            <a:off x="7395762" y="4796246"/>
            <a:ext cx="2241421" cy="1383626"/>
          </a:xfrm>
          <a:prstGeom prst="rect">
            <a:avLst/>
          </a:prstGeom>
        </p:spPr>
      </p:pic>
      <p:pic>
        <p:nvPicPr>
          <p:cNvPr id="8" name="92C2DB48-47BE-4C2B-6559-3575BF4EA7AB">
            <a:extLst>
              <a:ext uri="{FF2B5EF4-FFF2-40B4-BE49-F238E27FC236}">
                <a16:creationId xmlns:a16="http://schemas.microsoft.com/office/drawing/2014/main" id="{B395289E-7AEA-8035-0499-50CC89F3E403}"/>
              </a:ext>
            </a:extLst>
          </p:cNvPr>
          <p:cNvPicPr>
            <a:picLocks noChangeAspect="1"/>
          </p:cNvPicPr>
          <p:nvPr/>
        </p:nvPicPr>
        <p:blipFill rotWithShape="1">
          <a:blip r:embed="rId9" cstate="print">
            <a:grayscl/>
            <a:extLst>
              <a:ext uri="{29D53C9B-5402-410C-BBD2-624238FB881B}"/>
            </a:extLst>
          </a:blip>
          <a:srcRect l="25598" t="8527" r="4975" b="4365"/>
          <a:stretch/>
        </p:blipFill>
        <p:spPr>
          <a:xfrm>
            <a:off x="9806202" y="4797948"/>
            <a:ext cx="2241421" cy="1381924"/>
          </a:xfrm>
          <a:prstGeom prst="rect">
            <a:avLst/>
          </a:prstGeom>
        </p:spPr>
      </p:pic>
      <p:sp>
        <p:nvSpPr>
          <p:cNvPr id="10" name="TextBox 9">
            <a:extLst>
              <a:ext uri="{FF2B5EF4-FFF2-40B4-BE49-F238E27FC236}">
                <a16:creationId xmlns:a16="http://schemas.microsoft.com/office/drawing/2014/main" id="{D2CED1DC-5EBA-5D7B-DE64-D9862392AD6C}"/>
              </a:ext>
            </a:extLst>
          </p:cNvPr>
          <p:cNvSpPr txBox="1"/>
          <p:nvPr/>
        </p:nvSpPr>
        <p:spPr>
          <a:xfrm>
            <a:off x="838199" y="1432650"/>
            <a:ext cx="5063471" cy="1785104"/>
          </a:xfrm>
          <a:prstGeom prst="rect">
            <a:avLst/>
          </a:prstGeom>
          <a:noFill/>
        </p:spPr>
        <p:txBody>
          <a:bodyPr wrap="square" rtlCol="0">
            <a:spAutoFit/>
          </a:bodyPr>
          <a:lstStyle/>
          <a:p>
            <a:r>
              <a:rPr lang="en-IN" sz="2000" b="1" dirty="0"/>
              <a:t>Pumps and Process Solutions (PPS)</a:t>
            </a:r>
          </a:p>
          <a:p>
            <a:endParaRPr lang="en-IN" dirty="0"/>
          </a:p>
          <a:p>
            <a:r>
              <a:rPr lang="en-US" dirty="0"/>
              <a:t>Creates performance critical solutions and products for safe handling of fluids across the chemical, hygienic, biopharma, oil and gas and industrial markets</a:t>
            </a:r>
          </a:p>
        </p:txBody>
      </p:sp>
      <p:cxnSp>
        <p:nvCxnSpPr>
          <p:cNvPr id="17" name="Straight Connector 16">
            <a:extLst>
              <a:ext uri="{FF2B5EF4-FFF2-40B4-BE49-F238E27FC236}">
                <a16:creationId xmlns:a16="http://schemas.microsoft.com/office/drawing/2014/main" id="{4E8C5B67-2F19-01FF-2B78-4A2EF9957046}"/>
              </a:ext>
            </a:extLst>
          </p:cNvPr>
          <p:cNvCxnSpPr/>
          <p:nvPr/>
        </p:nvCxnSpPr>
        <p:spPr>
          <a:xfrm flipH="1">
            <a:off x="6096000" y="1619194"/>
            <a:ext cx="10031" cy="2448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77CD4BE8-6DB5-B5A3-58C0-20147E6FE4DF}"/>
              </a:ext>
            </a:extLst>
          </p:cNvPr>
          <p:cNvGrpSpPr/>
          <p:nvPr/>
        </p:nvGrpSpPr>
        <p:grpSpPr>
          <a:xfrm>
            <a:off x="6546186" y="1253824"/>
            <a:ext cx="5227707" cy="3097091"/>
            <a:chOff x="6106031" y="281332"/>
            <a:chExt cx="5753716" cy="3458537"/>
          </a:xfrm>
        </p:grpSpPr>
        <p:pic>
          <p:nvPicPr>
            <p:cNvPr id="11" name="90482C36-B01C-4C95-1B2C-8BE7E9DD37BD">
              <a:extLst>
                <a:ext uri="{FF2B5EF4-FFF2-40B4-BE49-F238E27FC236}">
                  <a16:creationId xmlns:a16="http://schemas.microsoft.com/office/drawing/2014/main" id="{A059E70F-B720-7A8E-C6BE-4B4E2B701AC3}"/>
                </a:ext>
              </a:extLst>
            </p:cNvPr>
            <p:cNvPicPr>
              <a:picLocks noChangeAspect="1"/>
            </p:cNvPicPr>
            <p:nvPr/>
          </p:nvPicPr>
          <p:blipFill>
            <a:blip r:embed="rId10" cstate="print">
              <a:extLst>
                <a:ext uri="{2B904E1C-215D-4F3D-08A9-3C4CDC0D1B70}"/>
              </a:extLst>
            </a:blip>
            <a:stretch>
              <a:fillRect/>
            </a:stretch>
          </p:blipFill>
          <p:spPr>
            <a:xfrm>
              <a:off x="8516472" y="1410802"/>
              <a:ext cx="3343275" cy="1828800"/>
            </a:xfrm>
            <a:prstGeom prst="rect">
              <a:avLst/>
            </a:prstGeom>
          </p:spPr>
        </p:pic>
        <p:pic>
          <p:nvPicPr>
            <p:cNvPr id="20" name="5355B3D4-2B26-4D8F-B00D-4376E3DC8D73">
              <a:extLst>
                <a:ext uri="{FF2B5EF4-FFF2-40B4-BE49-F238E27FC236}">
                  <a16:creationId xmlns:a16="http://schemas.microsoft.com/office/drawing/2014/main" id="{2237E512-4C2B-8D58-C723-5E9A888869CF}"/>
                </a:ext>
              </a:extLst>
            </p:cNvPr>
            <p:cNvPicPr>
              <a:picLocks noChangeAspect="1"/>
            </p:cNvPicPr>
            <p:nvPr/>
          </p:nvPicPr>
          <p:blipFill rotWithShape="1">
            <a:blip r:embed="rId11" cstate="print">
              <a:extLst>
                <a:ext uri="{F14C3E4F-0528-480D-CFD8-A12FC38A0CCC}"/>
              </a:extLst>
            </a:blip>
            <a:srcRect l="47539"/>
            <a:stretch/>
          </p:blipFill>
          <p:spPr>
            <a:xfrm>
              <a:off x="6106031" y="1911069"/>
              <a:ext cx="3098117" cy="1828800"/>
            </a:xfrm>
            <a:prstGeom prst="rect">
              <a:avLst/>
            </a:prstGeom>
          </p:spPr>
        </p:pic>
        <p:pic>
          <p:nvPicPr>
            <p:cNvPr id="16" name="5355B3D4-2B26-4D8F-B00D-4376E3DC8D73">
              <a:extLst>
                <a:ext uri="{FF2B5EF4-FFF2-40B4-BE49-F238E27FC236}">
                  <a16:creationId xmlns:a16="http://schemas.microsoft.com/office/drawing/2014/main" id="{A01DE97C-6377-711D-6735-963EF0A10601}"/>
                </a:ext>
              </a:extLst>
            </p:cNvPr>
            <p:cNvPicPr>
              <a:picLocks noChangeAspect="1"/>
            </p:cNvPicPr>
            <p:nvPr/>
          </p:nvPicPr>
          <p:blipFill rotWithShape="1">
            <a:blip r:embed="rId11" cstate="print">
              <a:extLst>
                <a:ext uri="{F14C3E4F-0528-480D-CFD8-A12FC38A0CCC}"/>
              </a:extLst>
            </a:blip>
            <a:srcRect r="52326"/>
            <a:stretch/>
          </p:blipFill>
          <p:spPr>
            <a:xfrm>
              <a:off x="6554539" y="281332"/>
              <a:ext cx="2815405" cy="1828800"/>
            </a:xfrm>
            <a:prstGeom prst="rect">
              <a:avLst/>
            </a:prstGeom>
          </p:spPr>
        </p:pic>
      </p:grpSp>
    </p:spTree>
    <p:custDataLst>
      <p:tags r:id="rId1"/>
    </p:custDataLst>
    <p:extLst>
      <p:ext uri="{BB962C8B-B14F-4D97-AF65-F5344CB8AC3E}">
        <p14:creationId xmlns:p14="http://schemas.microsoft.com/office/powerpoint/2010/main" val="3672724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866C469-42A1-2396-BBCE-F8E2DF1BB174}"/>
              </a:ext>
            </a:extLst>
          </p:cNvPr>
          <p:cNvGrpSpPr/>
          <p:nvPr/>
        </p:nvGrpSpPr>
        <p:grpSpPr>
          <a:xfrm>
            <a:off x="-45069" y="0"/>
            <a:ext cx="12302200" cy="6906538"/>
            <a:chOff x="-12982150" y="746489"/>
            <a:chExt cx="12302200" cy="6906538"/>
          </a:xfrm>
        </p:grpSpPr>
        <p:pic>
          <p:nvPicPr>
            <p:cNvPr id="21" name="Picture 4" descr="16,292 Hostess Stock Photos - Free &amp; Royalty-Free Stock Photos from  Dreamstime">
              <a:extLst>
                <a:ext uri="{FF2B5EF4-FFF2-40B4-BE49-F238E27FC236}">
                  <a16:creationId xmlns:a16="http://schemas.microsoft.com/office/drawing/2014/main" id="{E96BE187-6861-7937-C4A5-C521D041C97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1" r="21127" b="33410"/>
            <a:stretch/>
          </p:blipFill>
          <p:spPr bwMode="auto">
            <a:xfrm>
              <a:off x="-12921338" y="767245"/>
              <a:ext cx="12241388" cy="6885782"/>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02AC6736-0920-05D8-EA86-F82D0B4B97E1}"/>
                </a:ext>
              </a:extLst>
            </p:cNvPr>
            <p:cNvSpPr/>
            <p:nvPr/>
          </p:nvSpPr>
          <p:spPr>
            <a:xfrm>
              <a:off x="-12982150" y="746489"/>
              <a:ext cx="12260629" cy="6885782"/>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20271ACF-FEEF-3FC9-6BA3-1671B3290D5A}"/>
                </a:ext>
              </a:extLst>
            </p:cNvPr>
            <p:cNvSpPr/>
            <p:nvPr/>
          </p:nvSpPr>
          <p:spPr>
            <a:xfrm>
              <a:off x="-7968808" y="2584034"/>
              <a:ext cx="2773680" cy="2880360"/>
            </a:xfrm>
            <a:custGeom>
              <a:avLst/>
              <a:gdLst>
                <a:gd name="connsiteX0" fmla="*/ 518160 w 2773680"/>
                <a:gd name="connsiteY0" fmla="*/ 0 h 2880360"/>
                <a:gd name="connsiteX1" fmla="*/ 0 w 2773680"/>
                <a:gd name="connsiteY1" fmla="*/ 2865120 h 2880360"/>
                <a:gd name="connsiteX2" fmla="*/ 1478280 w 2773680"/>
                <a:gd name="connsiteY2" fmla="*/ 2880360 h 2880360"/>
                <a:gd name="connsiteX3" fmla="*/ 1493520 w 2773680"/>
                <a:gd name="connsiteY3" fmla="*/ 2819400 h 2880360"/>
                <a:gd name="connsiteX4" fmla="*/ 1524000 w 2773680"/>
                <a:gd name="connsiteY4" fmla="*/ 2682240 h 2880360"/>
                <a:gd name="connsiteX5" fmla="*/ 2057400 w 2773680"/>
                <a:gd name="connsiteY5" fmla="*/ 2606040 h 2880360"/>
                <a:gd name="connsiteX6" fmla="*/ 2316480 w 2773680"/>
                <a:gd name="connsiteY6" fmla="*/ 2575560 h 2880360"/>
                <a:gd name="connsiteX7" fmla="*/ 2179320 w 2773680"/>
                <a:gd name="connsiteY7" fmla="*/ 2301240 h 2880360"/>
                <a:gd name="connsiteX8" fmla="*/ 1935480 w 2773680"/>
                <a:gd name="connsiteY8" fmla="*/ 2255520 h 2880360"/>
                <a:gd name="connsiteX9" fmla="*/ 1798320 w 2773680"/>
                <a:gd name="connsiteY9" fmla="*/ 2255520 h 2880360"/>
                <a:gd name="connsiteX10" fmla="*/ 1859280 w 2773680"/>
                <a:gd name="connsiteY10" fmla="*/ 2118360 h 2880360"/>
                <a:gd name="connsiteX11" fmla="*/ 2011680 w 2773680"/>
                <a:gd name="connsiteY11" fmla="*/ 2118360 h 2880360"/>
                <a:gd name="connsiteX12" fmla="*/ 2209800 w 2773680"/>
                <a:gd name="connsiteY12" fmla="*/ 2209800 h 2880360"/>
                <a:gd name="connsiteX13" fmla="*/ 2484120 w 2773680"/>
                <a:gd name="connsiteY13" fmla="*/ 2270760 h 2880360"/>
                <a:gd name="connsiteX14" fmla="*/ 2773680 w 2773680"/>
                <a:gd name="connsiteY14" fmla="*/ 45720 h 2880360"/>
                <a:gd name="connsiteX15" fmla="*/ 518160 w 2773680"/>
                <a:gd name="connsiteY15" fmla="*/ 0 h 2880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73680" h="2880360">
                  <a:moveTo>
                    <a:pt x="518160" y="0"/>
                  </a:moveTo>
                  <a:lnTo>
                    <a:pt x="0" y="2865120"/>
                  </a:lnTo>
                  <a:lnTo>
                    <a:pt x="1478280" y="2880360"/>
                  </a:lnTo>
                  <a:lnTo>
                    <a:pt x="1493520" y="2819400"/>
                  </a:lnTo>
                  <a:lnTo>
                    <a:pt x="1524000" y="2682240"/>
                  </a:lnTo>
                  <a:lnTo>
                    <a:pt x="2057400" y="2606040"/>
                  </a:lnTo>
                  <a:lnTo>
                    <a:pt x="2316480" y="2575560"/>
                  </a:lnTo>
                  <a:lnTo>
                    <a:pt x="2179320" y="2301240"/>
                  </a:lnTo>
                  <a:lnTo>
                    <a:pt x="1935480" y="2255520"/>
                  </a:lnTo>
                  <a:lnTo>
                    <a:pt x="1798320" y="2255520"/>
                  </a:lnTo>
                  <a:lnTo>
                    <a:pt x="1859280" y="2118360"/>
                  </a:lnTo>
                  <a:lnTo>
                    <a:pt x="2011680" y="2118360"/>
                  </a:lnTo>
                  <a:lnTo>
                    <a:pt x="2209800" y="2209800"/>
                  </a:lnTo>
                  <a:lnTo>
                    <a:pt x="2484120" y="2270760"/>
                  </a:lnTo>
                  <a:lnTo>
                    <a:pt x="2773680" y="45720"/>
                  </a:lnTo>
                  <a:lnTo>
                    <a:pt x="51816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20BEFF1A-5FDC-B2D9-44A6-9FB2FD0029F7}"/>
              </a:ext>
            </a:extLst>
          </p:cNvPr>
          <p:cNvSpPr/>
          <p:nvPr/>
        </p:nvSpPr>
        <p:spPr>
          <a:xfrm>
            <a:off x="0" y="4670275"/>
            <a:ext cx="12192000" cy="16379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B4C5A50F-0AC6-EBCC-60F7-1EFC9C731805}"/>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Major Operating Segments</a:t>
            </a:r>
            <a:endParaRPr lang="en-US" sz="2800" dirty="0">
              <a:solidFill>
                <a:schemeClr val="tx2"/>
              </a:solidFill>
              <a:latin typeface="Inter" panose="02000503000000020004" pitchFamily="2" charset="0"/>
              <a:ea typeface="Inter" panose="02000503000000020004" pitchFamily="2" charset="0"/>
            </a:endParaRPr>
          </a:p>
        </p:txBody>
      </p:sp>
      <p:sp>
        <p:nvSpPr>
          <p:cNvPr id="4" name="TextBox 3">
            <a:extLst>
              <a:ext uri="{FF2B5EF4-FFF2-40B4-BE49-F238E27FC236}">
                <a16:creationId xmlns:a16="http://schemas.microsoft.com/office/drawing/2014/main" id="{2AF5D4AE-5C08-F56C-A103-B4ED653F9FE3}"/>
              </a:ext>
            </a:extLst>
          </p:cNvPr>
          <p:cNvSpPr txBox="1"/>
          <p:nvPr/>
        </p:nvSpPr>
        <p:spPr>
          <a:xfrm>
            <a:off x="3064040" y="6388419"/>
            <a:ext cx="6096000" cy="369332"/>
          </a:xfrm>
          <a:prstGeom prst="rect">
            <a:avLst/>
          </a:prstGeom>
          <a:noFill/>
        </p:spPr>
        <p:txBody>
          <a:bodyPr wrap="square">
            <a:spAutoFit/>
          </a:bodyPr>
          <a:lstStyle/>
          <a:p>
            <a:pPr algn="ctr"/>
            <a:r>
              <a:rPr lang="en-US" i="1" dirty="0">
                <a:solidFill>
                  <a:schemeClr val="accent4"/>
                </a:solidFill>
              </a:rPr>
              <a:t>Select the images to learn more.</a:t>
            </a:r>
          </a:p>
        </p:txBody>
      </p:sp>
      <p:pic>
        <p:nvPicPr>
          <p:cNvPr id="3" name="EC0A2456-5EB0-44C0-F91D-3BB157E93E7F">
            <a:extLst>
              <a:ext uri="{FF2B5EF4-FFF2-40B4-BE49-F238E27FC236}">
                <a16:creationId xmlns:a16="http://schemas.microsoft.com/office/drawing/2014/main" id="{F00E3D10-0D1F-CD7E-2C1E-55408581F0D2}"/>
              </a:ext>
            </a:extLst>
          </p:cNvPr>
          <p:cNvPicPr>
            <a:picLocks noChangeAspect="1"/>
          </p:cNvPicPr>
          <p:nvPr/>
        </p:nvPicPr>
        <p:blipFill rotWithShape="1">
          <a:blip r:embed="rId5" cstate="print">
            <a:grayscl/>
            <a:extLst>
              <a:ext uri="{D1C6F287-BABC-4883-75D7-7D0707AF6AA1}"/>
            </a:extLst>
          </a:blip>
          <a:srcRect l="20926" t="5865" r="9507" b="5013"/>
          <a:stretch/>
        </p:blipFill>
        <p:spPr>
          <a:xfrm>
            <a:off x="164436" y="4796248"/>
            <a:ext cx="2241422" cy="1383625"/>
          </a:xfrm>
          <a:prstGeom prst="rect">
            <a:avLst/>
          </a:prstGeom>
        </p:spPr>
      </p:pic>
      <p:pic>
        <p:nvPicPr>
          <p:cNvPr id="5" name="390AB978-E14D-4C61-FDD1-D8C2F15B92C1">
            <a:extLst>
              <a:ext uri="{FF2B5EF4-FFF2-40B4-BE49-F238E27FC236}">
                <a16:creationId xmlns:a16="http://schemas.microsoft.com/office/drawing/2014/main" id="{139AD2B1-B30A-AA85-03E8-DF6742C7E16F}"/>
              </a:ext>
            </a:extLst>
          </p:cNvPr>
          <p:cNvPicPr>
            <a:picLocks noChangeAspect="1"/>
          </p:cNvPicPr>
          <p:nvPr/>
        </p:nvPicPr>
        <p:blipFill rotWithShape="1">
          <a:blip r:embed="rId6" cstate="print">
            <a:grayscl/>
            <a:extLst>
              <a:ext uri="{BA2BBA39-FF3A-416D-1B2B-530B575C1A2E}"/>
            </a:extLst>
          </a:blip>
          <a:srcRect l="6246" t="5891" r="24372" b="5222"/>
          <a:stretch/>
        </p:blipFill>
        <p:spPr>
          <a:xfrm>
            <a:off x="2574878" y="4796247"/>
            <a:ext cx="2241423" cy="1383626"/>
          </a:xfrm>
          <a:prstGeom prst="rect">
            <a:avLst/>
          </a:prstGeom>
        </p:spPr>
      </p:pic>
      <p:pic>
        <p:nvPicPr>
          <p:cNvPr id="6" name="998E2183-1B2C-41A3-DD92-898432984962">
            <a:extLst>
              <a:ext uri="{FF2B5EF4-FFF2-40B4-BE49-F238E27FC236}">
                <a16:creationId xmlns:a16="http://schemas.microsoft.com/office/drawing/2014/main" id="{91173E11-07C1-3140-C97A-EDEF3FF261B4}"/>
              </a:ext>
            </a:extLst>
          </p:cNvPr>
          <p:cNvPicPr>
            <a:picLocks noChangeAspect="1"/>
          </p:cNvPicPr>
          <p:nvPr/>
        </p:nvPicPr>
        <p:blipFill rotWithShape="1">
          <a:blip r:embed="rId7" cstate="print">
            <a:grayscl/>
            <a:extLst>
              <a:ext uri="{7DD60B98-DA72-4575-05B7-E3B86CDD4C16}"/>
            </a:extLst>
          </a:blip>
          <a:srcRect l="16574" t="6275" r="15849" b="6455"/>
          <a:stretch/>
        </p:blipFill>
        <p:spPr>
          <a:xfrm>
            <a:off x="4985321" y="4796246"/>
            <a:ext cx="2241421" cy="1383626"/>
          </a:xfrm>
          <a:prstGeom prst="rect">
            <a:avLst/>
          </a:prstGeom>
        </p:spPr>
      </p:pic>
      <p:pic>
        <p:nvPicPr>
          <p:cNvPr id="7" name="E6E23C49-6220-4F3C-8EDD-5E1F0D857975">
            <a:extLst>
              <a:ext uri="{FF2B5EF4-FFF2-40B4-BE49-F238E27FC236}">
                <a16:creationId xmlns:a16="http://schemas.microsoft.com/office/drawing/2014/main" id="{3E29126F-7861-8B27-779E-3CCEE5E84FF7}"/>
              </a:ext>
            </a:extLst>
          </p:cNvPr>
          <p:cNvPicPr>
            <a:picLocks noChangeAspect="1"/>
          </p:cNvPicPr>
          <p:nvPr/>
        </p:nvPicPr>
        <p:blipFill rotWithShape="1">
          <a:blip r:embed="rId8" cstate="print">
            <a:grayscl/>
            <a:extLst>
              <a:ext uri="{C59F73BC-463E-4B8A-9DB7-DA9DA453B054}"/>
            </a:extLst>
          </a:blip>
          <a:srcRect l="17547" t="5087" r="11793" b="5800"/>
          <a:stretch/>
        </p:blipFill>
        <p:spPr>
          <a:xfrm>
            <a:off x="7395762" y="4796246"/>
            <a:ext cx="2241421" cy="1383626"/>
          </a:xfrm>
          <a:prstGeom prst="rect">
            <a:avLst/>
          </a:prstGeom>
        </p:spPr>
      </p:pic>
      <p:pic>
        <p:nvPicPr>
          <p:cNvPr id="8" name="92C2DB48-47BE-4C2B-6559-3575BF4EA7AB">
            <a:extLst>
              <a:ext uri="{FF2B5EF4-FFF2-40B4-BE49-F238E27FC236}">
                <a16:creationId xmlns:a16="http://schemas.microsoft.com/office/drawing/2014/main" id="{B395289E-7AEA-8035-0499-50CC89F3E403}"/>
              </a:ext>
            </a:extLst>
          </p:cNvPr>
          <p:cNvPicPr>
            <a:picLocks noChangeAspect="1"/>
          </p:cNvPicPr>
          <p:nvPr/>
        </p:nvPicPr>
        <p:blipFill rotWithShape="1">
          <a:blip r:embed="rId9" cstate="print">
            <a:extLst>
              <a:ext uri="{29D53C9B-5402-410C-BBD2-624238FB881B}"/>
            </a:extLst>
          </a:blip>
          <a:srcRect l="25598" t="8527" r="4975" b="4365"/>
          <a:stretch/>
        </p:blipFill>
        <p:spPr>
          <a:xfrm>
            <a:off x="9806202" y="4797948"/>
            <a:ext cx="2241421" cy="1381924"/>
          </a:xfrm>
          <a:prstGeom prst="rect">
            <a:avLst/>
          </a:prstGeom>
        </p:spPr>
      </p:pic>
      <p:sp>
        <p:nvSpPr>
          <p:cNvPr id="10" name="TextBox 9">
            <a:extLst>
              <a:ext uri="{FF2B5EF4-FFF2-40B4-BE49-F238E27FC236}">
                <a16:creationId xmlns:a16="http://schemas.microsoft.com/office/drawing/2014/main" id="{D2CED1DC-5EBA-5D7B-DE64-D9862392AD6C}"/>
              </a:ext>
            </a:extLst>
          </p:cNvPr>
          <p:cNvSpPr txBox="1"/>
          <p:nvPr/>
        </p:nvSpPr>
        <p:spPr>
          <a:xfrm>
            <a:off x="838199" y="1432650"/>
            <a:ext cx="4959267" cy="2339102"/>
          </a:xfrm>
          <a:prstGeom prst="rect">
            <a:avLst/>
          </a:prstGeom>
          <a:noFill/>
        </p:spPr>
        <p:txBody>
          <a:bodyPr wrap="square" rtlCol="0">
            <a:spAutoFit/>
          </a:bodyPr>
          <a:lstStyle/>
          <a:p>
            <a:r>
              <a:rPr lang="en-IN" sz="2000" b="1" dirty="0"/>
              <a:t>Climate and Sustainability Technologies (CST)</a:t>
            </a:r>
          </a:p>
          <a:p>
            <a:endParaRPr lang="en-IN" dirty="0"/>
          </a:p>
          <a:p>
            <a:pPr marL="285750" indent="-285750">
              <a:buFont typeface="Arial" panose="020B0604020202020204" pitchFamily="34" charset="0"/>
              <a:buChar char="•"/>
            </a:pPr>
            <a:r>
              <a:rPr lang="en-US" dirty="0"/>
              <a:t>Responsible for developing and supplying innovative and energy efficient equipment and systems</a:t>
            </a:r>
          </a:p>
          <a:p>
            <a:pPr marL="285750" indent="-285750">
              <a:buFont typeface="Arial" panose="020B0604020202020204" pitchFamily="34" charset="0"/>
              <a:buChar char="•"/>
            </a:pPr>
            <a:r>
              <a:rPr lang="en-US" dirty="0"/>
              <a:t>Serving the commercial refrigeration, heating and cooling and beverage packaging equipment markets</a:t>
            </a:r>
          </a:p>
        </p:txBody>
      </p:sp>
      <p:cxnSp>
        <p:nvCxnSpPr>
          <p:cNvPr id="17" name="Straight Connector 16">
            <a:extLst>
              <a:ext uri="{FF2B5EF4-FFF2-40B4-BE49-F238E27FC236}">
                <a16:creationId xmlns:a16="http://schemas.microsoft.com/office/drawing/2014/main" id="{4E8C5B67-2F19-01FF-2B78-4A2EF9957046}"/>
              </a:ext>
            </a:extLst>
          </p:cNvPr>
          <p:cNvCxnSpPr/>
          <p:nvPr/>
        </p:nvCxnSpPr>
        <p:spPr>
          <a:xfrm flipH="1">
            <a:off x="6096000" y="1619194"/>
            <a:ext cx="10031" cy="2448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40791B6D-D6CA-64F9-DD2C-0A3F541D7E58}"/>
              </a:ext>
            </a:extLst>
          </p:cNvPr>
          <p:cNvGrpSpPr/>
          <p:nvPr/>
        </p:nvGrpSpPr>
        <p:grpSpPr>
          <a:xfrm>
            <a:off x="6609354" y="1464026"/>
            <a:ext cx="4995044" cy="2783437"/>
            <a:chOff x="5923669" y="1016113"/>
            <a:chExt cx="5931147" cy="3363011"/>
          </a:xfrm>
        </p:grpSpPr>
        <p:pic>
          <p:nvPicPr>
            <p:cNvPr id="15" name="5290B0A0-CD0E-46B2-5574-E616E03F1053">
              <a:extLst>
                <a:ext uri="{FF2B5EF4-FFF2-40B4-BE49-F238E27FC236}">
                  <a16:creationId xmlns:a16="http://schemas.microsoft.com/office/drawing/2014/main" id="{974BB485-268A-F72A-1E43-BEAF3D7C7C06}"/>
                </a:ext>
              </a:extLst>
            </p:cNvPr>
            <p:cNvPicPr>
              <a:picLocks noChangeAspect="1"/>
            </p:cNvPicPr>
            <p:nvPr/>
          </p:nvPicPr>
          <p:blipFill>
            <a:blip r:embed="rId10" cstate="print">
              <a:extLst>
                <a:ext uri="{C46FACEE-BD3E-4006-632D-38F5ED8D2AF8}"/>
              </a:extLst>
            </a:blip>
            <a:stretch>
              <a:fillRect/>
            </a:stretch>
          </p:blipFill>
          <p:spPr>
            <a:xfrm>
              <a:off x="5923669" y="1016113"/>
              <a:ext cx="3543300" cy="1838325"/>
            </a:xfrm>
            <a:prstGeom prst="rect">
              <a:avLst/>
            </a:prstGeom>
          </p:spPr>
        </p:pic>
        <p:pic>
          <p:nvPicPr>
            <p:cNvPr id="18" name="B78C6959-A567-4178-8A14-593D668C12CA">
              <a:extLst>
                <a:ext uri="{FF2B5EF4-FFF2-40B4-BE49-F238E27FC236}">
                  <a16:creationId xmlns:a16="http://schemas.microsoft.com/office/drawing/2014/main" id="{C1C38C68-7E1B-E3FA-2C99-9E9D42B1F23C}"/>
                </a:ext>
              </a:extLst>
            </p:cNvPr>
            <p:cNvPicPr>
              <a:picLocks noChangeAspect="1"/>
            </p:cNvPicPr>
            <p:nvPr/>
          </p:nvPicPr>
          <p:blipFill rotWithShape="1">
            <a:blip r:embed="rId11" cstate="print">
              <a:extLst>
                <a:ext uri="{C0C3BD01-7E70-468C-0E6D-E430BB611C60}"/>
              </a:extLst>
            </a:blip>
            <a:srcRect l="29630" t="29044"/>
            <a:stretch/>
          </p:blipFill>
          <p:spPr>
            <a:xfrm>
              <a:off x="6443251" y="2540798"/>
              <a:ext cx="3378200" cy="1838326"/>
            </a:xfrm>
            <a:prstGeom prst="rect">
              <a:avLst/>
            </a:prstGeom>
          </p:spPr>
        </p:pic>
        <p:pic>
          <p:nvPicPr>
            <p:cNvPr id="19" name="4B240AC0-DBF8-4373-E5FE-35568C9ABA91">
              <a:extLst>
                <a:ext uri="{FF2B5EF4-FFF2-40B4-BE49-F238E27FC236}">
                  <a16:creationId xmlns:a16="http://schemas.microsoft.com/office/drawing/2014/main" id="{60D38EAF-3709-396B-00CB-F48A04C331E6}"/>
                </a:ext>
              </a:extLst>
            </p:cNvPr>
            <p:cNvPicPr>
              <a:picLocks noChangeAspect="1"/>
            </p:cNvPicPr>
            <p:nvPr/>
          </p:nvPicPr>
          <p:blipFill>
            <a:blip r:embed="rId12" cstate="print">
              <a:extLst>
                <a:ext uri="{C2B03143-AE11-4814-E9C8-9817920C40BE}"/>
              </a:extLst>
            </a:blip>
            <a:stretch>
              <a:fillRect/>
            </a:stretch>
          </p:blipFill>
          <p:spPr>
            <a:xfrm>
              <a:off x="8978266" y="1792195"/>
              <a:ext cx="2876550" cy="1828800"/>
            </a:xfrm>
            <a:prstGeom prst="rect">
              <a:avLst/>
            </a:prstGeom>
          </p:spPr>
        </p:pic>
      </p:grpSp>
    </p:spTree>
    <p:custDataLst>
      <p:tags r:id="rId1"/>
    </p:custDataLst>
    <p:extLst>
      <p:ext uri="{BB962C8B-B14F-4D97-AF65-F5344CB8AC3E}">
        <p14:creationId xmlns:p14="http://schemas.microsoft.com/office/powerpoint/2010/main" val="981320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A9C176-431A-1AF1-846C-698631C59FB4}"/>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20000"/>
                    </a14:imgEffect>
                  </a14:imgLayer>
                </a14:imgProps>
              </a:ext>
            </a:extLst>
          </a:blip>
          <a:srcRect l="53584" t="22420" r="22999"/>
          <a:stretch/>
        </p:blipFill>
        <p:spPr>
          <a:xfrm>
            <a:off x="0" y="0"/>
            <a:ext cx="12385040" cy="6858000"/>
          </a:xfrm>
          <a:prstGeom prst="rect">
            <a:avLst/>
          </a:prstGeom>
        </p:spPr>
      </p:pic>
      <p:sp>
        <p:nvSpPr>
          <p:cNvPr id="19" name="Title 1">
            <a:extLst>
              <a:ext uri="{FF2B5EF4-FFF2-40B4-BE49-F238E27FC236}">
                <a16:creationId xmlns:a16="http://schemas.microsoft.com/office/drawing/2014/main" id="{338CDD06-0E2C-5888-DADC-33BB8AEC5417}"/>
              </a:ext>
            </a:extLst>
          </p:cNvPr>
          <p:cNvSpPr txBox="1">
            <a:spLocks/>
          </p:cNvSpPr>
          <p:nvPr/>
        </p:nvSpPr>
        <p:spPr>
          <a:xfrm>
            <a:off x="4450080" y="215298"/>
            <a:ext cx="3907857"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b="1" dirty="0">
                <a:solidFill>
                  <a:schemeClr val="bg1"/>
                </a:solidFill>
                <a:latin typeface="Inter" panose="02000503000000020004" pitchFamily="2" charset="0"/>
                <a:ea typeface="Inter" panose="02000503000000020004" pitchFamily="2" charset="0"/>
              </a:rPr>
              <a:t>About </a:t>
            </a:r>
            <a:r>
              <a:rPr lang="en-IN" sz="2800" b="1" dirty="0" err="1">
                <a:solidFill>
                  <a:schemeClr val="bg1"/>
                </a:solidFill>
                <a:latin typeface="Inter" panose="02000503000000020004" pitchFamily="2" charset="0"/>
                <a:ea typeface="Inter" panose="02000503000000020004" pitchFamily="2" charset="0"/>
              </a:rPr>
              <a:t>AirWays</a:t>
            </a:r>
            <a:endParaRPr lang="en-US" sz="2800" b="1" dirty="0">
              <a:solidFill>
                <a:schemeClr val="bg1"/>
              </a:solidFill>
              <a:latin typeface="Inter" panose="02000503000000020004" pitchFamily="2" charset="0"/>
              <a:ea typeface="Inter" panose="02000503000000020004" pitchFamily="2" charset="0"/>
            </a:endParaRPr>
          </a:p>
        </p:txBody>
      </p:sp>
      <p:pic>
        <p:nvPicPr>
          <p:cNvPr id="2" name="Picture 1">
            <a:extLst>
              <a:ext uri="{FF2B5EF4-FFF2-40B4-BE49-F238E27FC236}">
                <a16:creationId xmlns:a16="http://schemas.microsoft.com/office/drawing/2014/main" id="{A9A1D7EB-19C2-9CE0-A8A3-03E03CF11AA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548585" y="2979132"/>
            <a:ext cx="2504757" cy="3486685"/>
          </a:xfrm>
          <a:prstGeom prst="rect">
            <a:avLst/>
          </a:prstGeom>
          <a:effectLst>
            <a:outerShdw blurRad="63500" sx="102000" sy="102000" algn="ctr" rotWithShape="0">
              <a:prstClr val="black">
                <a:alpha val="40000"/>
              </a:prstClr>
            </a:outerShdw>
          </a:effectLst>
        </p:spPr>
      </p:pic>
      <p:pic>
        <p:nvPicPr>
          <p:cNvPr id="3" name="Picture 2" descr="A picture containing road, bus, transport&#10;&#10;Description automatically generated">
            <a:extLst>
              <a:ext uri="{FF2B5EF4-FFF2-40B4-BE49-F238E27FC236}">
                <a16:creationId xmlns:a16="http://schemas.microsoft.com/office/drawing/2014/main" id="{443BBA12-98B5-BE45-569B-307B7F0C7038}"/>
              </a:ext>
            </a:extLst>
          </p:cNvPr>
          <p:cNvPicPr>
            <a:picLocks noChangeAspect="1"/>
          </p:cNvPicPr>
          <p:nvPr/>
        </p:nvPicPr>
        <p:blipFill rotWithShape="1">
          <a:blip r:embed="rId8">
            <a:extLst>
              <a:ext uri="{28A0092B-C50C-407E-A947-70E740481C1C}">
                <a14:useLocalDpi xmlns:a14="http://schemas.microsoft.com/office/drawing/2010/main" val="0"/>
              </a:ext>
            </a:extLst>
          </a:blip>
          <a:srcRect t="12227" r="6774" b="12336"/>
          <a:stretch/>
        </p:blipFill>
        <p:spPr>
          <a:xfrm>
            <a:off x="1683939" y="753979"/>
            <a:ext cx="10207119" cy="6104021"/>
          </a:xfrm>
          <a:prstGeom prst="rect">
            <a:avLst/>
          </a:prstGeom>
        </p:spPr>
      </p:pic>
      <p:sp>
        <p:nvSpPr>
          <p:cNvPr id="8" name="Rectangle 7">
            <a:extLst>
              <a:ext uri="{FF2B5EF4-FFF2-40B4-BE49-F238E27FC236}">
                <a16:creationId xmlns:a16="http://schemas.microsoft.com/office/drawing/2014/main" id="{893B0962-690B-835A-E470-E702C4617589}"/>
              </a:ext>
            </a:extLst>
          </p:cNvPr>
          <p:cNvSpPr/>
          <p:nvPr/>
        </p:nvSpPr>
        <p:spPr>
          <a:xfrm>
            <a:off x="3530278" y="4178461"/>
            <a:ext cx="1377388" cy="243068"/>
          </a:xfrm>
          <a:prstGeom prst="rect">
            <a:avLst/>
          </a:prstGeom>
          <a:solidFill>
            <a:srgbClr val="D4D4D4"/>
          </a:solidFill>
          <a:ln>
            <a:solidFill>
              <a:srgbClr val="D4D4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42FF664-64BB-3EE2-2E05-2E7EE1434A48}"/>
              </a:ext>
            </a:extLst>
          </p:cNvPr>
          <p:cNvSpPr/>
          <p:nvPr/>
        </p:nvSpPr>
        <p:spPr>
          <a:xfrm>
            <a:off x="3981691" y="3773347"/>
            <a:ext cx="393539" cy="370390"/>
          </a:xfrm>
          <a:prstGeom prst="ellipse">
            <a:avLst/>
          </a:prstGeom>
          <a:solidFill>
            <a:srgbClr val="D4D4D4"/>
          </a:solidFill>
          <a:ln>
            <a:solidFill>
              <a:srgbClr val="D4D4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280777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2731955-1E42-11A1-2BE3-524A769952FB}"/>
              </a:ext>
            </a:extLst>
          </p:cNvPr>
          <p:cNvGrpSpPr/>
          <p:nvPr/>
        </p:nvGrpSpPr>
        <p:grpSpPr>
          <a:xfrm>
            <a:off x="335280" y="0"/>
            <a:ext cx="13396646" cy="6858000"/>
            <a:chOff x="0" y="0"/>
            <a:chExt cx="13396646" cy="6858000"/>
          </a:xfrm>
        </p:grpSpPr>
        <p:pic>
          <p:nvPicPr>
            <p:cNvPr id="14" name="Picture 13">
              <a:extLst>
                <a:ext uri="{FF2B5EF4-FFF2-40B4-BE49-F238E27FC236}">
                  <a16:creationId xmlns:a16="http://schemas.microsoft.com/office/drawing/2014/main" id="{1EAC3B47-BA7D-AB7D-004F-AEF3ED22ACE5}"/>
                </a:ext>
              </a:extLst>
            </p:cNvPr>
            <p:cNvPicPr>
              <a:picLocks noChangeAspect="1"/>
            </p:cNvPicPr>
            <p:nvPr/>
          </p:nvPicPr>
          <p:blipFill rotWithShape="1">
            <a:blip r:embed="rId4">
              <a:lum bright="70000" contrast="-70000"/>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rcRect l="53584" t="22420" r="22999"/>
            <a:stretch/>
          </p:blipFill>
          <p:spPr>
            <a:xfrm>
              <a:off x="0" y="0"/>
              <a:ext cx="12385040" cy="6858000"/>
            </a:xfrm>
            <a:prstGeom prst="rect">
              <a:avLst/>
            </a:prstGeom>
          </p:spPr>
        </p:pic>
        <p:grpSp>
          <p:nvGrpSpPr>
            <p:cNvPr id="15" name="Group 14">
              <a:extLst>
                <a:ext uri="{FF2B5EF4-FFF2-40B4-BE49-F238E27FC236}">
                  <a16:creationId xmlns:a16="http://schemas.microsoft.com/office/drawing/2014/main" id="{12E171C9-5745-B804-AFCE-5EBFA633059F}"/>
                </a:ext>
              </a:extLst>
            </p:cNvPr>
            <p:cNvGrpSpPr/>
            <p:nvPr/>
          </p:nvGrpSpPr>
          <p:grpSpPr>
            <a:xfrm>
              <a:off x="4450080" y="930080"/>
              <a:ext cx="8946566" cy="5927920"/>
              <a:chOff x="3438474" y="954053"/>
              <a:chExt cx="8946566" cy="5927920"/>
            </a:xfrm>
          </p:grpSpPr>
          <p:pic>
            <p:nvPicPr>
              <p:cNvPr id="16" name="Picture 15">
                <a:extLst>
                  <a:ext uri="{FF2B5EF4-FFF2-40B4-BE49-F238E27FC236}">
                    <a16:creationId xmlns:a16="http://schemas.microsoft.com/office/drawing/2014/main" id="{A981C252-82D7-F18F-EB05-E26270EE4EAE}"/>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p:blipFill>
            <p:spPr>
              <a:xfrm flipH="1">
                <a:off x="3438474" y="954053"/>
                <a:ext cx="8946566" cy="5927920"/>
              </a:xfrm>
              <a:prstGeom prst="rect">
                <a:avLst/>
              </a:prstGeom>
            </p:spPr>
          </p:pic>
          <p:pic>
            <p:nvPicPr>
              <p:cNvPr id="17" name="209301BE-F36B-4388-721C-46F7E4761B01">
                <a:extLst>
                  <a:ext uri="{FF2B5EF4-FFF2-40B4-BE49-F238E27FC236}">
                    <a16:creationId xmlns:a16="http://schemas.microsoft.com/office/drawing/2014/main" id="{5241602E-B4E9-0E5F-19EC-5BF3B676B093}"/>
                  </a:ext>
                </a:extLst>
              </p:cNvPr>
              <p:cNvPicPr>
                <a:picLocks noChangeAspect="1"/>
              </p:cNvPicPr>
              <p:nvPr/>
            </p:nvPicPr>
            <p:blipFill>
              <a:blip r:embed="rId8" cstate="print">
                <a:extLst>
                  <a:ext uri="{6FAB4B43-2EA9-46A8-A2D8-480C2CEA8902}"/>
                </a:extLst>
              </a:blip>
              <a:stretch>
                <a:fillRect/>
              </a:stretch>
            </p:blipFill>
            <p:spPr>
              <a:xfrm rot="288998">
                <a:off x="9182293" y="3670363"/>
                <a:ext cx="1571625" cy="495300"/>
              </a:xfrm>
              <a:prstGeom prst="rect">
                <a:avLst/>
              </a:prstGeom>
            </p:spPr>
          </p:pic>
        </p:grpSp>
      </p:grpSp>
      <p:sp>
        <p:nvSpPr>
          <p:cNvPr id="19" name="Rectangle 18">
            <a:extLst>
              <a:ext uri="{FF2B5EF4-FFF2-40B4-BE49-F238E27FC236}">
                <a16:creationId xmlns:a16="http://schemas.microsoft.com/office/drawing/2014/main" id="{922878BB-986A-0271-40E3-39F60552F7D7}"/>
              </a:ext>
            </a:extLst>
          </p:cNvPr>
          <p:cNvSpPr/>
          <p:nvPr/>
        </p:nvSpPr>
        <p:spPr>
          <a:xfrm>
            <a:off x="0" y="-106680"/>
            <a:ext cx="12755880" cy="6964680"/>
          </a:xfrm>
          <a:prstGeom prst="rect">
            <a:avLst/>
          </a:prstGeom>
          <a:solidFill>
            <a:schemeClr val="bg1">
              <a:lumMod val="8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0B6F1F-4B27-A86A-584A-120D99692B14}"/>
              </a:ext>
            </a:extLst>
          </p:cNvPr>
          <p:cNvSpPr>
            <a:spLocks noGrp="1"/>
          </p:cNvSpPr>
          <p:nvPr>
            <p:ph type="title"/>
          </p:nvPr>
        </p:nvSpPr>
        <p:spPr/>
        <p:txBody>
          <a:bodyPr/>
          <a:lstStyle/>
          <a:p>
            <a:r>
              <a:rPr lang="en-IN" dirty="0"/>
              <a:t>Knowledge Check 1</a:t>
            </a:r>
            <a:endParaRPr lang="en-US" dirty="0"/>
          </a:p>
        </p:txBody>
      </p:sp>
      <p:sp>
        <p:nvSpPr>
          <p:cNvPr id="3" name="Content Placeholder 2">
            <a:extLst>
              <a:ext uri="{FF2B5EF4-FFF2-40B4-BE49-F238E27FC236}">
                <a16:creationId xmlns:a16="http://schemas.microsoft.com/office/drawing/2014/main" id="{F0D87B61-BBF2-1E8F-575D-4E7FC06B1732}"/>
              </a:ext>
            </a:extLst>
          </p:cNvPr>
          <p:cNvSpPr>
            <a:spLocks noGrp="1"/>
          </p:cNvSpPr>
          <p:nvPr>
            <p:ph idx="1"/>
          </p:nvPr>
        </p:nvSpPr>
        <p:spPr>
          <a:xfrm>
            <a:off x="838200" y="1571624"/>
            <a:ext cx="10515600" cy="993379"/>
          </a:xfrm>
        </p:spPr>
        <p:txBody>
          <a:bodyPr>
            <a:normAutofit/>
          </a:bodyPr>
          <a:lstStyle/>
          <a:p>
            <a:pPr marL="0" indent="0">
              <a:buNone/>
            </a:pPr>
            <a:r>
              <a:rPr lang="en-US" sz="1800" dirty="0"/>
              <a:t>Given below is the list of operations carried out under five major operating segments at </a:t>
            </a:r>
            <a:r>
              <a:rPr lang="en-US" sz="1800" dirty="0" err="1"/>
              <a:t>AirWays</a:t>
            </a:r>
            <a:r>
              <a:rPr lang="en-US" sz="1800" dirty="0"/>
              <a:t>. Can you match the operations with the operating segments?</a:t>
            </a:r>
          </a:p>
          <a:p>
            <a:pPr marL="0" indent="0">
              <a:buNone/>
            </a:pPr>
            <a:r>
              <a:rPr lang="en-US" sz="1800" i="1" dirty="0">
                <a:solidFill>
                  <a:schemeClr val="accent4"/>
                </a:solidFill>
              </a:rPr>
              <a:t>Rearrange the operating segments in front of correct operations and then select Submit.</a:t>
            </a:r>
          </a:p>
          <a:p>
            <a:pPr marL="0" indent="0">
              <a:buNone/>
            </a:pPr>
            <a:endParaRPr lang="en-US" sz="1800" dirty="0"/>
          </a:p>
        </p:txBody>
      </p:sp>
      <p:sp>
        <p:nvSpPr>
          <p:cNvPr id="4" name="Rectangle 3">
            <a:extLst>
              <a:ext uri="{FF2B5EF4-FFF2-40B4-BE49-F238E27FC236}">
                <a16:creationId xmlns:a16="http://schemas.microsoft.com/office/drawing/2014/main" id="{C306F93F-5455-89AD-5365-1E1CF41B97CF}"/>
              </a:ext>
            </a:extLst>
          </p:cNvPr>
          <p:cNvSpPr/>
          <p:nvPr/>
        </p:nvSpPr>
        <p:spPr>
          <a:xfrm>
            <a:off x="901700" y="2655094"/>
            <a:ext cx="5549900" cy="72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Delivers industry-leading equipment, components and software that serves the vehicle service, environmental solutions and industrial markets</a:t>
            </a:r>
          </a:p>
        </p:txBody>
      </p:sp>
      <p:sp>
        <p:nvSpPr>
          <p:cNvPr id="5" name="Rectangle 4">
            <a:extLst>
              <a:ext uri="{FF2B5EF4-FFF2-40B4-BE49-F238E27FC236}">
                <a16:creationId xmlns:a16="http://schemas.microsoft.com/office/drawing/2014/main" id="{DD1EE42E-EED3-3AA3-D8AA-1130FCBAF6DF}"/>
              </a:ext>
            </a:extLst>
          </p:cNvPr>
          <p:cNvSpPr/>
          <p:nvPr/>
        </p:nvSpPr>
        <p:spPr>
          <a:xfrm>
            <a:off x="901700" y="3484166"/>
            <a:ext cx="5549900" cy="7200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Provides a comprehensive portfolio of safety and efficiency solutions for the convenience retail, fueling and clean energy, cryogenic gas and vehicle wash markets</a:t>
            </a:r>
          </a:p>
        </p:txBody>
      </p:sp>
      <p:sp>
        <p:nvSpPr>
          <p:cNvPr id="6" name="Rectangle 5">
            <a:extLst>
              <a:ext uri="{FF2B5EF4-FFF2-40B4-BE49-F238E27FC236}">
                <a16:creationId xmlns:a16="http://schemas.microsoft.com/office/drawing/2014/main" id="{2966CFD5-9EA9-0972-947A-7F04D89C11F5}"/>
              </a:ext>
            </a:extLst>
          </p:cNvPr>
          <p:cNvSpPr/>
          <p:nvPr/>
        </p:nvSpPr>
        <p:spPr>
          <a:xfrm>
            <a:off x="901700" y="4313238"/>
            <a:ext cx="5549900" cy="720000"/>
          </a:xfrm>
          <a:prstGeom prst="rect">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Leads the design and manufacture of equipment, consumables and software, and provides support services for the digital printing and product identification markets</a:t>
            </a:r>
          </a:p>
        </p:txBody>
      </p:sp>
      <p:sp>
        <p:nvSpPr>
          <p:cNvPr id="7" name="Rectangle 6">
            <a:extLst>
              <a:ext uri="{FF2B5EF4-FFF2-40B4-BE49-F238E27FC236}">
                <a16:creationId xmlns:a16="http://schemas.microsoft.com/office/drawing/2014/main" id="{EB58F70F-E5E2-CF34-9885-CEAC06773953}"/>
              </a:ext>
            </a:extLst>
          </p:cNvPr>
          <p:cNvSpPr/>
          <p:nvPr/>
        </p:nvSpPr>
        <p:spPr>
          <a:xfrm>
            <a:off x="901700" y="5142310"/>
            <a:ext cx="5549900" cy="72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Creates performance critical solutions and products for the safe handling of fluids across the chemical, hygienic, biopharma, oil and gas and industrial markets</a:t>
            </a:r>
          </a:p>
        </p:txBody>
      </p:sp>
      <p:sp>
        <p:nvSpPr>
          <p:cNvPr id="8" name="Rectangle 7">
            <a:extLst>
              <a:ext uri="{FF2B5EF4-FFF2-40B4-BE49-F238E27FC236}">
                <a16:creationId xmlns:a16="http://schemas.microsoft.com/office/drawing/2014/main" id="{567D914C-1487-085F-F658-E714A6FE9465}"/>
              </a:ext>
            </a:extLst>
          </p:cNvPr>
          <p:cNvSpPr/>
          <p:nvPr/>
        </p:nvSpPr>
        <p:spPr>
          <a:xfrm>
            <a:off x="901700" y="5971381"/>
            <a:ext cx="5549900" cy="720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Develops and supplies innovative and energy efficient equipment and systems, that serve the commercial refrigeration, heating and cooling and beverage packaging equipment markets</a:t>
            </a:r>
          </a:p>
        </p:txBody>
      </p:sp>
      <p:sp>
        <p:nvSpPr>
          <p:cNvPr id="9" name="Rectangle 8">
            <a:extLst>
              <a:ext uri="{FF2B5EF4-FFF2-40B4-BE49-F238E27FC236}">
                <a16:creationId xmlns:a16="http://schemas.microsoft.com/office/drawing/2014/main" id="{465F20B0-8FA6-B7C6-8F83-3BEFB8C780DA}"/>
              </a:ext>
            </a:extLst>
          </p:cNvPr>
          <p:cNvSpPr/>
          <p:nvPr/>
        </p:nvSpPr>
        <p:spPr>
          <a:xfrm>
            <a:off x="6985000" y="2655094"/>
            <a:ext cx="3916680" cy="720000"/>
          </a:xfrm>
          <a:prstGeom prst="rect">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Imaging and Identification (</a:t>
            </a:r>
            <a:r>
              <a:rPr lang="en-US" sz="1600" dirty="0" err="1">
                <a:solidFill>
                  <a:schemeClr val="tx1"/>
                </a:solidFill>
              </a:rPr>
              <a:t>InI</a:t>
            </a:r>
            <a:r>
              <a:rPr lang="en-US" sz="1600" dirty="0">
                <a:solidFill>
                  <a:schemeClr val="tx1"/>
                </a:solidFill>
              </a:rPr>
              <a:t>)</a:t>
            </a:r>
          </a:p>
        </p:txBody>
      </p:sp>
      <p:sp>
        <p:nvSpPr>
          <p:cNvPr id="10" name="Rectangle 9">
            <a:extLst>
              <a:ext uri="{FF2B5EF4-FFF2-40B4-BE49-F238E27FC236}">
                <a16:creationId xmlns:a16="http://schemas.microsoft.com/office/drawing/2014/main" id="{169CF016-818C-DC4A-1B5B-FAADD97B4D8C}"/>
              </a:ext>
            </a:extLst>
          </p:cNvPr>
          <p:cNvSpPr/>
          <p:nvPr/>
        </p:nvSpPr>
        <p:spPr>
          <a:xfrm>
            <a:off x="6985000" y="3481750"/>
            <a:ext cx="3916680" cy="72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Engineered Products (EP)</a:t>
            </a:r>
          </a:p>
        </p:txBody>
      </p:sp>
      <p:sp>
        <p:nvSpPr>
          <p:cNvPr id="11" name="Rectangle 10">
            <a:extLst>
              <a:ext uri="{FF2B5EF4-FFF2-40B4-BE49-F238E27FC236}">
                <a16:creationId xmlns:a16="http://schemas.microsoft.com/office/drawing/2014/main" id="{D672FD6F-3430-8C05-F66D-B06EEA6EEEDA}"/>
              </a:ext>
            </a:extLst>
          </p:cNvPr>
          <p:cNvSpPr/>
          <p:nvPr/>
        </p:nvSpPr>
        <p:spPr>
          <a:xfrm>
            <a:off x="6985000" y="4313238"/>
            <a:ext cx="3916680" cy="720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Climate and Sustainability Technologies (CST)</a:t>
            </a:r>
          </a:p>
        </p:txBody>
      </p:sp>
      <p:sp>
        <p:nvSpPr>
          <p:cNvPr id="12" name="Rectangle 11">
            <a:extLst>
              <a:ext uri="{FF2B5EF4-FFF2-40B4-BE49-F238E27FC236}">
                <a16:creationId xmlns:a16="http://schemas.microsoft.com/office/drawing/2014/main" id="{D325424E-19B4-26A5-A116-D58E7639E997}"/>
              </a:ext>
            </a:extLst>
          </p:cNvPr>
          <p:cNvSpPr/>
          <p:nvPr/>
        </p:nvSpPr>
        <p:spPr>
          <a:xfrm>
            <a:off x="6985000" y="5142310"/>
            <a:ext cx="3916680" cy="7200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Clean Energy and Fueling (CEF)</a:t>
            </a:r>
          </a:p>
        </p:txBody>
      </p:sp>
      <p:sp>
        <p:nvSpPr>
          <p:cNvPr id="13" name="Rectangle 12">
            <a:extLst>
              <a:ext uri="{FF2B5EF4-FFF2-40B4-BE49-F238E27FC236}">
                <a16:creationId xmlns:a16="http://schemas.microsoft.com/office/drawing/2014/main" id="{B00270EF-91C1-1FA2-4440-2D4095C94A70}"/>
              </a:ext>
            </a:extLst>
          </p:cNvPr>
          <p:cNvSpPr/>
          <p:nvPr/>
        </p:nvSpPr>
        <p:spPr>
          <a:xfrm>
            <a:off x="6985000" y="5971381"/>
            <a:ext cx="3916680" cy="72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sv-SE" sz="1600" dirty="0">
                <a:solidFill>
                  <a:schemeClr val="tx1"/>
                </a:solidFill>
              </a:rPr>
              <a:t>Pumps and Process Solutions (PPS)</a:t>
            </a:r>
          </a:p>
        </p:txBody>
      </p:sp>
    </p:spTree>
    <p:custDataLst>
      <p:tags r:id="rId1"/>
    </p:custDataLst>
    <p:extLst>
      <p:ext uri="{BB962C8B-B14F-4D97-AF65-F5344CB8AC3E}">
        <p14:creationId xmlns:p14="http://schemas.microsoft.com/office/powerpoint/2010/main" val="4167918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2FC5FF3-C4FC-5376-664A-A46491A41FEF}"/>
              </a:ext>
            </a:extLst>
          </p:cNvPr>
          <p:cNvGrpSpPr/>
          <p:nvPr/>
        </p:nvGrpSpPr>
        <p:grpSpPr>
          <a:xfrm>
            <a:off x="0" y="0"/>
            <a:ext cx="13396646" cy="6858000"/>
            <a:chOff x="0" y="0"/>
            <a:chExt cx="13396646" cy="6858000"/>
          </a:xfrm>
        </p:grpSpPr>
        <p:pic>
          <p:nvPicPr>
            <p:cNvPr id="4" name="Picture 3">
              <a:extLst>
                <a:ext uri="{FF2B5EF4-FFF2-40B4-BE49-F238E27FC236}">
                  <a16:creationId xmlns:a16="http://schemas.microsoft.com/office/drawing/2014/main" id="{3D0F58E2-5476-6B5E-BDF3-FA7DE9E8B79F}"/>
                </a:ext>
              </a:extLst>
            </p:cNvPr>
            <p:cNvPicPr>
              <a:picLocks noChangeAspect="1"/>
            </p:cNvPicPr>
            <p:nvPr/>
          </p:nvPicPr>
          <p:blipFill rotWithShape="1">
            <a:blip r:embed="rId4">
              <a:lum bright="70000" contrast="-70000"/>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rcRect l="53584" t="22420" r="22999"/>
            <a:stretch/>
          </p:blipFill>
          <p:spPr>
            <a:xfrm>
              <a:off x="0" y="0"/>
              <a:ext cx="12385040" cy="6858000"/>
            </a:xfrm>
            <a:prstGeom prst="rect">
              <a:avLst/>
            </a:prstGeom>
          </p:spPr>
        </p:pic>
        <p:grpSp>
          <p:nvGrpSpPr>
            <p:cNvPr id="5" name="Group 4">
              <a:extLst>
                <a:ext uri="{FF2B5EF4-FFF2-40B4-BE49-F238E27FC236}">
                  <a16:creationId xmlns:a16="http://schemas.microsoft.com/office/drawing/2014/main" id="{2DB2048A-43C3-42C3-5A32-52B5E709D7F9}"/>
                </a:ext>
              </a:extLst>
            </p:cNvPr>
            <p:cNvGrpSpPr/>
            <p:nvPr/>
          </p:nvGrpSpPr>
          <p:grpSpPr>
            <a:xfrm>
              <a:off x="4450080" y="930080"/>
              <a:ext cx="8946566" cy="5927920"/>
              <a:chOff x="3438474" y="954053"/>
              <a:chExt cx="8946566" cy="5927920"/>
            </a:xfrm>
          </p:grpSpPr>
          <p:pic>
            <p:nvPicPr>
              <p:cNvPr id="6" name="Picture 5">
                <a:extLst>
                  <a:ext uri="{FF2B5EF4-FFF2-40B4-BE49-F238E27FC236}">
                    <a16:creationId xmlns:a16="http://schemas.microsoft.com/office/drawing/2014/main" id="{E85E9624-C6E6-69BE-4345-B4430F451BBD}"/>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p:blipFill>
            <p:spPr>
              <a:xfrm flipH="1">
                <a:off x="3438474" y="954053"/>
                <a:ext cx="8946566" cy="5927920"/>
              </a:xfrm>
              <a:prstGeom prst="rect">
                <a:avLst/>
              </a:prstGeom>
            </p:spPr>
          </p:pic>
          <p:pic>
            <p:nvPicPr>
              <p:cNvPr id="7" name="209301BE-F36B-4388-721C-46F7E4761B01">
                <a:extLst>
                  <a:ext uri="{FF2B5EF4-FFF2-40B4-BE49-F238E27FC236}">
                    <a16:creationId xmlns:a16="http://schemas.microsoft.com/office/drawing/2014/main" id="{3AD72F39-7176-E41B-3EAB-6C1FD9378B0F}"/>
                  </a:ext>
                </a:extLst>
              </p:cNvPr>
              <p:cNvPicPr>
                <a:picLocks noChangeAspect="1"/>
              </p:cNvPicPr>
              <p:nvPr/>
            </p:nvPicPr>
            <p:blipFill>
              <a:blip r:embed="rId8" cstate="print">
                <a:extLst>
                  <a:ext uri="{6FAB4B43-2EA9-46A8-A2D8-480C2CEA8902}"/>
                </a:extLst>
              </a:blip>
              <a:stretch>
                <a:fillRect/>
              </a:stretch>
            </p:blipFill>
            <p:spPr>
              <a:xfrm rot="288998">
                <a:off x="9182293" y="3670363"/>
                <a:ext cx="1571625" cy="495300"/>
              </a:xfrm>
              <a:prstGeom prst="rect">
                <a:avLst/>
              </a:prstGeom>
            </p:spPr>
          </p:pic>
        </p:grpSp>
      </p:grpSp>
      <p:sp>
        <p:nvSpPr>
          <p:cNvPr id="8" name="Rectangle 7">
            <a:extLst>
              <a:ext uri="{FF2B5EF4-FFF2-40B4-BE49-F238E27FC236}">
                <a16:creationId xmlns:a16="http://schemas.microsoft.com/office/drawing/2014/main" id="{CB7AB67F-66B6-E151-B131-A4E4D08143FF}"/>
              </a:ext>
            </a:extLst>
          </p:cNvPr>
          <p:cNvSpPr/>
          <p:nvPr/>
        </p:nvSpPr>
        <p:spPr>
          <a:xfrm>
            <a:off x="0" y="-106680"/>
            <a:ext cx="12755880" cy="6964680"/>
          </a:xfrm>
          <a:prstGeom prst="rect">
            <a:avLst/>
          </a:prstGeom>
          <a:solidFill>
            <a:schemeClr val="bg1">
              <a:lumMod val="8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0B6F1F-4B27-A86A-584A-120D99692B14}"/>
              </a:ext>
            </a:extLst>
          </p:cNvPr>
          <p:cNvSpPr>
            <a:spLocks noGrp="1"/>
          </p:cNvSpPr>
          <p:nvPr>
            <p:ph type="title"/>
          </p:nvPr>
        </p:nvSpPr>
        <p:spPr/>
        <p:txBody>
          <a:bodyPr/>
          <a:lstStyle/>
          <a:p>
            <a:r>
              <a:rPr lang="en-IN" dirty="0"/>
              <a:t>Knowledge Check 1</a:t>
            </a:r>
            <a:endParaRPr lang="en-US" dirty="0"/>
          </a:p>
        </p:txBody>
      </p:sp>
      <p:sp>
        <p:nvSpPr>
          <p:cNvPr id="30" name="Rectangle 29">
            <a:extLst>
              <a:ext uri="{FF2B5EF4-FFF2-40B4-BE49-F238E27FC236}">
                <a16:creationId xmlns:a16="http://schemas.microsoft.com/office/drawing/2014/main" id="{EBCF5874-5846-979B-9FCD-6A508ED2EC8E}"/>
              </a:ext>
            </a:extLst>
          </p:cNvPr>
          <p:cNvSpPr/>
          <p:nvPr/>
        </p:nvSpPr>
        <p:spPr>
          <a:xfrm>
            <a:off x="901700" y="1435099"/>
            <a:ext cx="10261600" cy="52562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01F0E83F-E064-F047-EE22-17FD80B5B41D}"/>
              </a:ext>
            </a:extLst>
          </p:cNvPr>
          <p:cNvGrpSpPr/>
          <p:nvPr/>
        </p:nvGrpSpPr>
        <p:grpSpPr>
          <a:xfrm>
            <a:off x="1263650" y="2537204"/>
            <a:ext cx="9569450" cy="4036287"/>
            <a:chOff x="1168400" y="1973358"/>
            <a:chExt cx="9569450" cy="4036287"/>
          </a:xfrm>
        </p:grpSpPr>
        <p:sp>
          <p:nvSpPr>
            <p:cNvPr id="32" name="Rectangle 31">
              <a:extLst>
                <a:ext uri="{FF2B5EF4-FFF2-40B4-BE49-F238E27FC236}">
                  <a16:creationId xmlns:a16="http://schemas.microsoft.com/office/drawing/2014/main" id="{A5F220FE-4C62-0B43-98AB-DEA0D41BE14D}"/>
                </a:ext>
              </a:extLst>
            </p:cNvPr>
            <p:cNvSpPr/>
            <p:nvPr/>
          </p:nvSpPr>
          <p:spPr>
            <a:xfrm>
              <a:off x="1168400" y="1973358"/>
              <a:ext cx="554990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Delivers industry-leading equipment, components and software that serves the vehicle service, environmental solutions and industrial markets</a:t>
              </a:r>
            </a:p>
          </p:txBody>
        </p:sp>
        <p:sp>
          <p:nvSpPr>
            <p:cNvPr id="33" name="Rectangle 32">
              <a:extLst>
                <a:ext uri="{FF2B5EF4-FFF2-40B4-BE49-F238E27FC236}">
                  <a16:creationId xmlns:a16="http://schemas.microsoft.com/office/drawing/2014/main" id="{C723D8DD-5700-B7C9-C11E-FB9D974D06E6}"/>
                </a:ext>
              </a:extLst>
            </p:cNvPr>
            <p:cNvSpPr/>
            <p:nvPr/>
          </p:nvSpPr>
          <p:spPr>
            <a:xfrm>
              <a:off x="1168400" y="2802430"/>
              <a:ext cx="554990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Provides a comprehensive portfolio of safety and efficiency solutions for the convenience retail, fueling and clean energy, cryogenic gas and vehicle wash markets</a:t>
              </a:r>
            </a:p>
          </p:txBody>
        </p:sp>
        <p:sp>
          <p:nvSpPr>
            <p:cNvPr id="34" name="Rectangle 33">
              <a:extLst>
                <a:ext uri="{FF2B5EF4-FFF2-40B4-BE49-F238E27FC236}">
                  <a16:creationId xmlns:a16="http://schemas.microsoft.com/office/drawing/2014/main" id="{17655339-0ED0-E01A-93FA-B2F99EDEAD0E}"/>
                </a:ext>
              </a:extLst>
            </p:cNvPr>
            <p:cNvSpPr/>
            <p:nvPr/>
          </p:nvSpPr>
          <p:spPr>
            <a:xfrm>
              <a:off x="1168400" y="3631502"/>
              <a:ext cx="554990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Leads the design and manufacture of equipment, consumables and software, and provides support services for the digital printing and product identification markets</a:t>
              </a:r>
            </a:p>
          </p:txBody>
        </p:sp>
        <p:sp>
          <p:nvSpPr>
            <p:cNvPr id="35" name="Rectangle 34">
              <a:extLst>
                <a:ext uri="{FF2B5EF4-FFF2-40B4-BE49-F238E27FC236}">
                  <a16:creationId xmlns:a16="http://schemas.microsoft.com/office/drawing/2014/main" id="{E9CF34A6-6E59-3FA6-7067-2F257ABAB919}"/>
                </a:ext>
              </a:extLst>
            </p:cNvPr>
            <p:cNvSpPr/>
            <p:nvPr/>
          </p:nvSpPr>
          <p:spPr>
            <a:xfrm>
              <a:off x="1168400" y="4460574"/>
              <a:ext cx="554990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Creates performance critical solutions and products for the safe handling of fluids across the chemical, hygienic, biopharma, oil and gas and industrial markets</a:t>
              </a:r>
            </a:p>
          </p:txBody>
        </p:sp>
        <p:sp>
          <p:nvSpPr>
            <p:cNvPr id="36" name="Rectangle 35">
              <a:extLst>
                <a:ext uri="{FF2B5EF4-FFF2-40B4-BE49-F238E27FC236}">
                  <a16:creationId xmlns:a16="http://schemas.microsoft.com/office/drawing/2014/main" id="{0C7F89B3-F0D9-F327-7A7B-C79A9CEF4FA7}"/>
                </a:ext>
              </a:extLst>
            </p:cNvPr>
            <p:cNvSpPr/>
            <p:nvPr/>
          </p:nvSpPr>
          <p:spPr>
            <a:xfrm>
              <a:off x="1168400" y="5289645"/>
              <a:ext cx="554990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Develops and supplies innovative and energy efficient equipment and systems, that serve the commercial refrigeration, heating and cooling and beverage packaging equipment markets</a:t>
              </a:r>
            </a:p>
          </p:txBody>
        </p:sp>
        <p:sp>
          <p:nvSpPr>
            <p:cNvPr id="37" name="Rectangle 36">
              <a:extLst>
                <a:ext uri="{FF2B5EF4-FFF2-40B4-BE49-F238E27FC236}">
                  <a16:creationId xmlns:a16="http://schemas.microsoft.com/office/drawing/2014/main" id="{E51CB733-A5E0-A851-DB78-CCAD9FE90FDB}"/>
                </a:ext>
              </a:extLst>
            </p:cNvPr>
            <p:cNvSpPr/>
            <p:nvPr/>
          </p:nvSpPr>
          <p:spPr>
            <a:xfrm>
              <a:off x="6959600" y="1973358"/>
              <a:ext cx="377825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Engineered Products (EP)</a:t>
              </a:r>
            </a:p>
          </p:txBody>
        </p:sp>
        <p:sp>
          <p:nvSpPr>
            <p:cNvPr id="38" name="Rectangle 37">
              <a:extLst>
                <a:ext uri="{FF2B5EF4-FFF2-40B4-BE49-F238E27FC236}">
                  <a16:creationId xmlns:a16="http://schemas.microsoft.com/office/drawing/2014/main" id="{9144F806-1FB9-9D92-C9EB-042B153F333C}"/>
                </a:ext>
              </a:extLst>
            </p:cNvPr>
            <p:cNvSpPr/>
            <p:nvPr/>
          </p:nvSpPr>
          <p:spPr>
            <a:xfrm>
              <a:off x="6959600" y="2800014"/>
              <a:ext cx="377825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Clean Energy and Fueling (CEF)</a:t>
              </a:r>
            </a:p>
          </p:txBody>
        </p:sp>
        <p:sp>
          <p:nvSpPr>
            <p:cNvPr id="39" name="Rectangle 38">
              <a:extLst>
                <a:ext uri="{FF2B5EF4-FFF2-40B4-BE49-F238E27FC236}">
                  <a16:creationId xmlns:a16="http://schemas.microsoft.com/office/drawing/2014/main" id="{A8E28D47-E362-429C-99B4-F51D9DE560CC}"/>
                </a:ext>
              </a:extLst>
            </p:cNvPr>
            <p:cNvSpPr/>
            <p:nvPr/>
          </p:nvSpPr>
          <p:spPr>
            <a:xfrm>
              <a:off x="6959600" y="3631502"/>
              <a:ext cx="377825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en-US" sz="1600" dirty="0">
                  <a:solidFill>
                    <a:schemeClr val="tx1"/>
                  </a:solidFill>
                </a:rPr>
                <a:t>Imaging and Identification (</a:t>
              </a:r>
              <a:r>
                <a:rPr lang="en-US" sz="1600" dirty="0" err="1">
                  <a:solidFill>
                    <a:schemeClr val="tx1"/>
                  </a:solidFill>
                </a:rPr>
                <a:t>InI</a:t>
              </a:r>
              <a:r>
                <a:rPr lang="en-US" sz="1600" dirty="0">
                  <a:solidFill>
                    <a:schemeClr val="tx1"/>
                  </a:solidFill>
                </a:rPr>
                <a:t>)</a:t>
              </a:r>
            </a:p>
          </p:txBody>
        </p:sp>
        <p:sp>
          <p:nvSpPr>
            <p:cNvPr id="40" name="Rectangle 39">
              <a:extLst>
                <a:ext uri="{FF2B5EF4-FFF2-40B4-BE49-F238E27FC236}">
                  <a16:creationId xmlns:a16="http://schemas.microsoft.com/office/drawing/2014/main" id="{F8765E18-EB0F-8F34-B5AD-B7E286789054}"/>
                </a:ext>
              </a:extLst>
            </p:cNvPr>
            <p:cNvSpPr/>
            <p:nvPr/>
          </p:nvSpPr>
          <p:spPr>
            <a:xfrm>
              <a:off x="6959600" y="4460574"/>
              <a:ext cx="377825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sv-SE" sz="1600" dirty="0">
                  <a:solidFill>
                    <a:schemeClr val="tx1"/>
                  </a:solidFill>
                </a:rPr>
                <a:t>Pumps and Process Solutions (PPS)</a:t>
              </a:r>
            </a:p>
          </p:txBody>
        </p:sp>
        <p:sp>
          <p:nvSpPr>
            <p:cNvPr id="41" name="Rectangle 40">
              <a:extLst>
                <a:ext uri="{FF2B5EF4-FFF2-40B4-BE49-F238E27FC236}">
                  <a16:creationId xmlns:a16="http://schemas.microsoft.com/office/drawing/2014/main" id="{79C3DE47-C9EB-D18E-1934-B41FB067A56A}"/>
                </a:ext>
              </a:extLst>
            </p:cNvPr>
            <p:cNvSpPr/>
            <p:nvPr/>
          </p:nvSpPr>
          <p:spPr>
            <a:xfrm>
              <a:off x="6959600" y="5289645"/>
              <a:ext cx="377825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ts val="1700"/>
                </a:lnSpc>
              </a:pPr>
              <a:r>
                <a:rPr lang="en-US" sz="1600" dirty="0">
                  <a:solidFill>
                    <a:schemeClr val="tx1"/>
                  </a:solidFill>
                </a:rPr>
                <a:t>Climate and Sustainability Technologies (CST)</a:t>
              </a:r>
            </a:p>
          </p:txBody>
        </p:sp>
      </p:grpSp>
      <p:sp>
        <p:nvSpPr>
          <p:cNvPr id="42" name="TextBox 41">
            <a:extLst>
              <a:ext uri="{FF2B5EF4-FFF2-40B4-BE49-F238E27FC236}">
                <a16:creationId xmlns:a16="http://schemas.microsoft.com/office/drawing/2014/main" id="{334709DE-C3E0-E6EE-959B-2D2DE7C31AB4}"/>
              </a:ext>
            </a:extLst>
          </p:cNvPr>
          <p:cNvSpPr txBox="1"/>
          <p:nvPr/>
        </p:nvSpPr>
        <p:spPr>
          <a:xfrm>
            <a:off x="1028700" y="1529522"/>
            <a:ext cx="4043286" cy="923330"/>
          </a:xfrm>
          <a:prstGeom prst="rect">
            <a:avLst/>
          </a:prstGeom>
          <a:noFill/>
        </p:spPr>
        <p:txBody>
          <a:bodyPr wrap="none" rtlCol="0">
            <a:spAutoFit/>
          </a:bodyPr>
          <a:lstStyle/>
          <a:p>
            <a:r>
              <a:rPr lang="en-IN" dirty="0">
                <a:solidFill>
                  <a:schemeClr val="bg1"/>
                </a:solidFill>
              </a:rPr>
              <a:t>That’s correct/Not quite.</a:t>
            </a:r>
          </a:p>
          <a:p>
            <a:endParaRPr lang="en-IN" dirty="0">
              <a:solidFill>
                <a:schemeClr val="bg1"/>
              </a:solidFill>
            </a:endParaRPr>
          </a:p>
          <a:p>
            <a:r>
              <a:rPr lang="en-IN" dirty="0">
                <a:solidFill>
                  <a:schemeClr val="bg1"/>
                </a:solidFill>
              </a:rPr>
              <a:t>The correct matches are indicated below.</a:t>
            </a:r>
            <a:endParaRPr lang="en-US" dirty="0">
              <a:solidFill>
                <a:schemeClr val="bg1"/>
              </a:solidFill>
            </a:endParaRPr>
          </a:p>
        </p:txBody>
      </p:sp>
    </p:spTree>
    <p:custDataLst>
      <p:tags r:id="rId1"/>
    </p:custDataLst>
    <p:extLst>
      <p:ext uri="{BB962C8B-B14F-4D97-AF65-F5344CB8AC3E}">
        <p14:creationId xmlns:p14="http://schemas.microsoft.com/office/powerpoint/2010/main" val="3422946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Vow ASA: Vow bags USD 5.2 million cruise retrofit contract | Vow">
            <a:extLst>
              <a:ext uri="{FF2B5EF4-FFF2-40B4-BE49-F238E27FC236}">
                <a16:creationId xmlns:a16="http://schemas.microsoft.com/office/drawing/2014/main" id="{D17A083B-28A5-80E8-E63B-B42408DF6A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1319"/>
          <a:stretch/>
        </p:blipFill>
        <p:spPr bwMode="auto">
          <a:xfrm>
            <a:off x="13164" y="-1234"/>
            <a:ext cx="12165672" cy="685923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6E9447D-8A1B-23E2-8E9B-A2DD99799507}"/>
              </a:ext>
            </a:extLst>
          </p:cNvPr>
          <p:cNvSpPr/>
          <p:nvPr/>
        </p:nvSpPr>
        <p:spPr>
          <a:xfrm>
            <a:off x="13164" y="-1234"/>
            <a:ext cx="12178836" cy="6859234"/>
          </a:xfrm>
          <a:prstGeom prst="rect">
            <a:avLst/>
          </a:prstGeom>
          <a:solidFill>
            <a:schemeClr val="tx1">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a:extLst>
              <a:ext uri="{FF2B5EF4-FFF2-40B4-BE49-F238E27FC236}">
                <a16:creationId xmlns:a16="http://schemas.microsoft.com/office/drawing/2014/main" id="{338CDD06-0E2C-5888-DADC-33BB8AEC5417}"/>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b="1" dirty="0">
                <a:solidFill>
                  <a:schemeClr val="bg1"/>
                </a:solidFill>
                <a:latin typeface="Inter" panose="02000503000000020004" pitchFamily="2" charset="0"/>
                <a:ea typeface="Inter" panose="02000503000000020004" pitchFamily="2" charset="0"/>
              </a:rPr>
              <a:t>About </a:t>
            </a:r>
            <a:r>
              <a:rPr lang="en-IN" sz="2800" b="1" dirty="0" err="1">
                <a:solidFill>
                  <a:schemeClr val="bg1"/>
                </a:solidFill>
                <a:latin typeface="Inter" panose="02000503000000020004" pitchFamily="2" charset="0"/>
                <a:ea typeface="Inter" panose="02000503000000020004" pitchFamily="2" charset="0"/>
              </a:rPr>
              <a:t>AirWays</a:t>
            </a:r>
            <a:endParaRPr lang="en-US" sz="2800" b="1" dirty="0">
              <a:solidFill>
                <a:schemeClr val="bg1"/>
              </a:solidFill>
              <a:latin typeface="Inter" panose="02000503000000020004" pitchFamily="2" charset="0"/>
              <a:ea typeface="Inter" panose="02000503000000020004" pitchFamily="2" charset="0"/>
            </a:endParaRPr>
          </a:p>
        </p:txBody>
      </p:sp>
      <p:pic>
        <p:nvPicPr>
          <p:cNvPr id="2" name="Picture 1">
            <a:extLst>
              <a:ext uri="{FF2B5EF4-FFF2-40B4-BE49-F238E27FC236}">
                <a16:creationId xmlns:a16="http://schemas.microsoft.com/office/drawing/2014/main" id="{A9A1D7EB-19C2-9CE0-A8A3-03E03CF11AA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1237818" y="2440347"/>
            <a:ext cx="2954422" cy="4112630"/>
          </a:xfrm>
          <a:prstGeom prst="rect">
            <a:avLst/>
          </a:prstGeom>
          <a:effectLst>
            <a:outerShdw blurRad="63500" sx="102000" sy="102000" algn="ctr" rotWithShape="0">
              <a:prstClr val="black">
                <a:alpha val="40000"/>
              </a:prstClr>
            </a:outerShdw>
          </a:effectLst>
        </p:spPr>
      </p:pic>
      <p:pic>
        <p:nvPicPr>
          <p:cNvPr id="6" name="Picture 5" descr="A screenshot of a computer&#10;&#10;Description automatically generated with medium confidence">
            <a:extLst>
              <a:ext uri="{FF2B5EF4-FFF2-40B4-BE49-F238E27FC236}">
                <a16:creationId xmlns:a16="http://schemas.microsoft.com/office/drawing/2014/main" id="{BBB318BF-71C1-9C3E-4DAF-668530E566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220569">
            <a:off x="4142050" y="535683"/>
            <a:ext cx="4255144" cy="4518349"/>
          </a:xfrm>
          <a:prstGeom prst="rect">
            <a:avLst/>
          </a:prstGeom>
        </p:spPr>
      </p:pic>
      <p:pic>
        <p:nvPicPr>
          <p:cNvPr id="7" name="Picture 6" descr="A screenshot of a computer&#10;&#10;Description automatically generated with medium confidence">
            <a:extLst>
              <a:ext uri="{FF2B5EF4-FFF2-40B4-BE49-F238E27FC236}">
                <a16:creationId xmlns:a16="http://schemas.microsoft.com/office/drawing/2014/main" id="{BAE5E135-9524-D117-4C1E-DDFE4ECA46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30631">
            <a:off x="4388442" y="1490999"/>
            <a:ext cx="4255144" cy="4518349"/>
          </a:xfrm>
          <a:prstGeom prst="rect">
            <a:avLst/>
          </a:prstGeom>
        </p:spPr>
      </p:pic>
    </p:spTree>
    <p:custDataLst>
      <p:tags r:id="rId1"/>
    </p:custDataLst>
    <p:extLst>
      <p:ext uri="{BB962C8B-B14F-4D97-AF65-F5344CB8AC3E}">
        <p14:creationId xmlns:p14="http://schemas.microsoft.com/office/powerpoint/2010/main" val="39932858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Free photo white cruise ship at neva. saint petersburg">
            <a:extLst>
              <a:ext uri="{FF2B5EF4-FFF2-40B4-BE49-F238E27FC236}">
                <a16:creationId xmlns:a16="http://schemas.microsoft.com/office/drawing/2014/main" id="{140673EA-253A-4325-9047-7AEE71E5BD78}"/>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t="13698"/>
          <a:stretch/>
        </p:blipFill>
        <p:spPr bwMode="auto">
          <a:xfrm>
            <a:off x="0" y="0"/>
            <a:ext cx="12192000" cy="70089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4ECCDFA-D1A9-A00A-E104-1F4B2F34C89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8096258" y="2512690"/>
            <a:ext cx="2825975" cy="3933829"/>
          </a:xfrm>
          <a:prstGeom prst="rect">
            <a:avLst/>
          </a:prstGeom>
          <a:effectLst>
            <a:outerShdw blurRad="63500" sx="102000" sy="102000" algn="ctr" rotWithShape="0">
              <a:prstClr val="black">
                <a:alpha val="40000"/>
              </a:prstClr>
            </a:outerShdw>
          </a:effectLst>
        </p:spPr>
      </p:pic>
      <p:sp>
        <p:nvSpPr>
          <p:cNvPr id="2" name="Title 1">
            <a:extLst>
              <a:ext uri="{FF2B5EF4-FFF2-40B4-BE49-F238E27FC236}">
                <a16:creationId xmlns:a16="http://schemas.microsoft.com/office/drawing/2014/main" id="{B0A7D128-BD68-9AA5-97A3-8C2BD68F82B6}"/>
              </a:ext>
            </a:extLst>
          </p:cNvPr>
          <p:cNvSpPr txBox="1">
            <a:spLocks/>
          </p:cNvSpPr>
          <p:nvPr/>
        </p:nvSpPr>
        <p:spPr>
          <a:xfrm>
            <a:off x="236624" y="317136"/>
            <a:ext cx="7510375" cy="90206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b="1" dirty="0">
                <a:solidFill>
                  <a:schemeClr val="bg1"/>
                </a:solidFill>
                <a:latin typeface="Inter" panose="02000503000000020004" pitchFamily="2" charset="0"/>
                <a:ea typeface="Inter" panose="02000503000000020004" pitchFamily="2" charset="0"/>
              </a:rPr>
              <a:t>My Personal Development at </a:t>
            </a:r>
            <a:r>
              <a:rPr lang="en-US" sz="2800" b="1" dirty="0" err="1">
                <a:solidFill>
                  <a:schemeClr val="bg1"/>
                </a:solidFill>
                <a:latin typeface="Inter" panose="02000503000000020004" pitchFamily="2" charset="0"/>
                <a:ea typeface="Inter" panose="02000503000000020004" pitchFamily="2" charset="0"/>
              </a:rPr>
              <a:t>AirWays</a:t>
            </a:r>
            <a:r>
              <a:rPr lang="en-US" sz="2800" b="1" dirty="0">
                <a:solidFill>
                  <a:schemeClr val="bg1"/>
                </a:solidFill>
                <a:latin typeface="Inter" panose="02000503000000020004" pitchFamily="2" charset="0"/>
                <a:ea typeface="Inter" panose="02000503000000020004" pitchFamily="2" charset="0"/>
              </a:rPr>
              <a:t> </a:t>
            </a:r>
          </a:p>
        </p:txBody>
      </p:sp>
    </p:spTree>
    <p:custDataLst>
      <p:tags r:id="rId1"/>
    </p:custDataLst>
    <p:extLst>
      <p:ext uri="{BB962C8B-B14F-4D97-AF65-F5344CB8AC3E}">
        <p14:creationId xmlns:p14="http://schemas.microsoft.com/office/powerpoint/2010/main" val="21185268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Free photo white cruise ship at neva. saint petersburg">
            <a:extLst>
              <a:ext uri="{FF2B5EF4-FFF2-40B4-BE49-F238E27FC236}">
                <a16:creationId xmlns:a16="http://schemas.microsoft.com/office/drawing/2014/main" id="{140673EA-253A-4325-9047-7AEE71E5BD78}"/>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t="13698"/>
          <a:stretch/>
        </p:blipFill>
        <p:spPr bwMode="auto">
          <a:xfrm>
            <a:off x="0" y="0"/>
            <a:ext cx="12192000" cy="70089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4ECCDFA-D1A9-A00A-E104-1F4B2F34C89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8096258" y="2512690"/>
            <a:ext cx="2825975" cy="3933829"/>
          </a:xfrm>
          <a:prstGeom prst="rect">
            <a:avLst/>
          </a:prstGeom>
          <a:effectLst>
            <a:outerShdw blurRad="63500" sx="102000" sy="102000" algn="ctr" rotWithShape="0">
              <a:prstClr val="black">
                <a:alpha val="40000"/>
              </a:prstClr>
            </a:outerShdw>
          </a:effectLst>
        </p:spPr>
      </p:pic>
      <p:sp>
        <p:nvSpPr>
          <p:cNvPr id="2" name="Title 1">
            <a:extLst>
              <a:ext uri="{FF2B5EF4-FFF2-40B4-BE49-F238E27FC236}">
                <a16:creationId xmlns:a16="http://schemas.microsoft.com/office/drawing/2014/main" id="{B0A7D128-BD68-9AA5-97A3-8C2BD68F82B6}"/>
              </a:ext>
            </a:extLst>
          </p:cNvPr>
          <p:cNvSpPr txBox="1">
            <a:spLocks/>
          </p:cNvSpPr>
          <p:nvPr/>
        </p:nvSpPr>
        <p:spPr>
          <a:xfrm>
            <a:off x="236624" y="317136"/>
            <a:ext cx="7510375" cy="90206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b="1" dirty="0">
                <a:solidFill>
                  <a:schemeClr val="bg1"/>
                </a:solidFill>
                <a:latin typeface="Inter" panose="02000503000000020004" pitchFamily="2" charset="0"/>
                <a:ea typeface="Inter" panose="02000503000000020004" pitchFamily="2" charset="0"/>
              </a:rPr>
              <a:t>My Personal Development at </a:t>
            </a:r>
            <a:r>
              <a:rPr lang="en-US" sz="2800" b="1" dirty="0" err="1">
                <a:solidFill>
                  <a:schemeClr val="bg1"/>
                </a:solidFill>
                <a:latin typeface="Inter" panose="02000503000000020004" pitchFamily="2" charset="0"/>
                <a:ea typeface="Inter" panose="02000503000000020004" pitchFamily="2" charset="0"/>
              </a:rPr>
              <a:t>AirWays</a:t>
            </a:r>
            <a:r>
              <a:rPr lang="en-US" sz="2800" b="1" dirty="0">
                <a:solidFill>
                  <a:schemeClr val="bg1"/>
                </a:solidFill>
                <a:latin typeface="Inter" panose="02000503000000020004" pitchFamily="2" charset="0"/>
                <a:ea typeface="Inter" panose="02000503000000020004" pitchFamily="2" charset="0"/>
              </a:rPr>
              <a:t> </a:t>
            </a:r>
          </a:p>
        </p:txBody>
      </p:sp>
      <p:sp>
        <p:nvSpPr>
          <p:cNvPr id="3" name="Rectangle 2">
            <a:extLst>
              <a:ext uri="{FF2B5EF4-FFF2-40B4-BE49-F238E27FC236}">
                <a16:creationId xmlns:a16="http://schemas.microsoft.com/office/drawing/2014/main" id="{CC1D7288-4900-7168-34EB-C5F706B7A74F}"/>
              </a:ext>
            </a:extLst>
          </p:cNvPr>
          <p:cNvSpPr/>
          <p:nvPr/>
        </p:nvSpPr>
        <p:spPr>
          <a:xfrm>
            <a:off x="737597" y="1354852"/>
            <a:ext cx="7133391" cy="4299284"/>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accent4"/>
                </a:solidFill>
              </a:rPr>
              <a:t>Next part of the module is covered as a journey inside the cruise</a:t>
            </a:r>
          </a:p>
          <a:p>
            <a:pPr algn="ctr"/>
            <a:endParaRPr lang="en-IN" dirty="0">
              <a:solidFill>
                <a:schemeClr val="accent4"/>
              </a:solidFill>
            </a:endParaRPr>
          </a:p>
          <a:p>
            <a:pPr algn="ctr"/>
            <a:r>
              <a:rPr lang="en-IN" dirty="0">
                <a:solidFill>
                  <a:schemeClr val="accent4"/>
                </a:solidFill>
              </a:rPr>
              <a:t>Likewise, all three modules are completed.</a:t>
            </a:r>
            <a:endParaRPr lang="en-US" dirty="0">
              <a:solidFill>
                <a:schemeClr val="accent4"/>
              </a:solidFill>
            </a:endParaRPr>
          </a:p>
        </p:txBody>
      </p:sp>
    </p:spTree>
    <p:custDataLst>
      <p:tags r:id="rId1"/>
    </p:custDataLst>
    <p:extLst>
      <p:ext uri="{BB962C8B-B14F-4D97-AF65-F5344CB8AC3E}">
        <p14:creationId xmlns:p14="http://schemas.microsoft.com/office/powerpoint/2010/main" val="1980709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Bengaluru's Kempegowda International Airport to remain partially shut till  February 17 | Times of India Travel">
            <a:extLst>
              <a:ext uri="{FF2B5EF4-FFF2-40B4-BE49-F238E27FC236}">
                <a16:creationId xmlns:a16="http://schemas.microsoft.com/office/drawing/2014/main" id="{E5230734-51FC-7CC6-9C57-C550B5E3AF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48" t="13582" r="1548" b="13582"/>
          <a:stretch/>
        </p:blipFill>
        <p:spPr bwMode="auto">
          <a:xfrm>
            <a:off x="13164" y="0"/>
            <a:ext cx="1216567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9A1D7EB-19C2-9CE0-A8A3-03E03CF11AA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13164" y="2633431"/>
            <a:ext cx="3034836" cy="4224569"/>
          </a:xfrm>
          <a:prstGeom prst="rect">
            <a:avLst/>
          </a:prstGeom>
          <a:effectLst>
            <a:outerShdw blurRad="63500" sx="102000" sy="102000" algn="ctr" rotWithShape="0">
              <a:prstClr val="black">
                <a:alpha val="40000"/>
              </a:prstClr>
            </a:outerShdw>
          </a:effectLst>
        </p:spPr>
      </p:pic>
    </p:spTree>
    <p:custDataLst>
      <p:tags r:id="rId1"/>
    </p:custDataLst>
    <p:extLst>
      <p:ext uri="{BB962C8B-B14F-4D97-AF65-F5344CB8AC3E}">
        <p14:creationId xmlns:p14="http://schemas.microsoft.com/office/powerpoint/2010/main" val="303711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4,315 Inside Airplane Images, Stock Photos &amp; Vectors | Shutterstock">
            <a:extLst>
              <a:ext uri="{FF2B5EF4-FFF2-40B4-BE49-F238E27FC236}">
                <a16:creationId xmlns:a16="http://schemas.microsoft.com/office/drawing/2014/main" id="{0EBB1B66-4ABB-FA86-D2D7-6ABEF4A8EEB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711"/>
          <a:stretch/>
        </p:blipFill>
        <p:spPr bwMode="auto">
          <a:xfrm>
            <a:off x="-58608" y="-93845"/>
            <a:ext cx="12247752" cy="695184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35E16181-64DD-7FE7-3AB1-96CD9D5247B9}"/>
              </a:ext>
            </a:extLst>
          </p:cNvPr>
          <p:cNvGrpSpPr/>
          <p:nvPr/>
        </p:nvGrpSpPr>
        <p:grpSpPr>
          <a:xfrm>
            <a:off x="1328287" y="-351617"/>
            <a:ext cx="10863714" cy="7209617"/>
            <a:chOff x="1328287" y="-351617"/>
            <a:chExt cx="10863714" cy="7209617"/>
          </a:xfrm>
        </p:grpSpPr>
        <p:pic>
          <p:nvPicPr>
            <p:cNvPr id="11" name="Picture 10">
              <a:extLst>
                <a:ext uri="{FF2B5EF4-FFF2-40B4-BE49-F238E27FC236}">
                  <a16:creationId xmlns:a16="http://schemas.microsoft.com/office/drawing/2014/main" id="{DE923551-08E7-6B50-C9E6-45C6F2EE4EDA}"/>
                </a:ext>
              </a:extLst>
            </p:cNvPr>
            <p:cNvPicPr>
              <a:picLocks noChangeAspect="1"/>
            </p:cNvPicPr>
            <p:nvPr/>
          </p:nvPicPr>
          <p:blipFill rotWithShape="1">
            <a:blip r:embed="rId5">
              <a:extLst>
                <a:ext uri="{28A0092B-C50C-407E-A947-70E740481C1C}">
                  <a14:useLocalDpi xmlns:a14="http://schemas.microsoft.com/office/drawing/2010/main" val="0"/>
                </a:ext>
              </a:extLst>
            </a:blip>
            <a:srcRect t="26739" r="20606" b="7371"/>
            <a:stretch/>
          </p:blipFill>
          <p:spPr>
            <a:xfrm>
              <a:off x="1328287" y="-351617"/>
              <a:ext cx="10863714" cy="7209617"/>
            </a:xfrm>
            <a:prstGeom prst="rect">
              <a:avLst/>
            </a:prstGeom>
          </p:spPr>
        </p:pic>
        <p:sp>
          <p:nvSpPr>
            <p:cNvPr id="12" name="Freeform: Shape 11">
              <a:extLst>
                <a:ext uri="{FF2B5EF4-FFF2-40B4-BE49-F238E27FC236}">
                  <a16:creationId xmlns:a16="http://schemas.microsoft.com/office/drawing/2014/main" id="{1FD3F461-6518-80F9-2F1A-555D67985E4F}"/>
                </a:ext>
              </a:extLst>
            </p:cNvPr>
            <p:cNvSpPr/>
            <p:nvPr/>
          </p:nvSpPr>
          <p:spPr>
            <a:xfrm>
              <a:off x="4949702" y="2573154"/>
              <a:ext cx="3279373" cy="3078480"/>
            </a:xfrm>
            <a:custGeom>
              <a:avLst/>
              <a:gdLst>
                <a:gd name="connsiteX0" fmla="*/ 218541 w 3331917"/>
                <a:gd name="connsiteY0" fmla="*/ 167640 h 3078480"/>
                <a:gd name="connsiteX1" fmla="*/ 218541 w 3331917"/>
                <a:gd name="connsiteY1" fmla="*/ 167640 h 3078480"/>
                <a:gd name="connsiteX2" fmla="*/ 492861 w 3331917"/>
                <a:gd name="connsiteY2" fmla="*/ 1127760 h 3078480"/>
                <a:gd name="connsiteX3" fmla="*/ 553821 w 3331917"/>
                <a:gd name="connsiteY3" fmla="*/ 1173480 h 3078480"/>
                <a:gd name="connsiteX4" fmla="*/ 614781 w 3331917"/>
                <a:gd name="connsiteY4" fmla="*/ 1234440 h 3078480"/>
                <a:gd name="connsiteX5" fmla="*/ 690981 w 3331917"/>
                <a:gd name="connsiteY5" fmla="*/ 1341120 h 3078480"/>
                <a:gd name="connsiteX6" fmla="*/ 751941 w 3331917"/>
                <a:gd name="connsiteY6" fmla="*/ 1432560 h 3078480"/>
                <a:gd name="connsiteX7" fmla="*/ 767181 w 3331917"/>
                <a:gd name="connsiteY7" fmla="*/ 1493520 h 3078480"/>
                <a:gd name="connsiteX8" fmla="*/ 873861 w 3331917"/>
                <a:gd name="connsiteY8" fmla="*/ 1676400 h 3078480"/>
                <a:gd name="connsiteX9" fmla="*/ 904341 w 3331917"/>
                <a:gd name="connsiteY9" fmla="*/ 1737360 h 3078480"/>
                <a:gd name="connsiteX10" fmla="*/ 1011021 w 3331917"/>
                <a:gd name="connsiteY10" fmla="*/ 1859280 h 3078480"/>
                <a:gd name="connsiteX11" fmla="*/ 1056741 w 3331917"/>
                <a:gd name="connsiteY11" fmla="*/ 1935480 h 3078480"/>
                <a:gd name="connsiteX12" fmla="*/ 1132941 w 3331917"/>
                <a:gd name="connsiteY12" fmla="*/ 2103120 h 3078480"/>
                <a:gd name="connsiteX13" fmla="*/ 1163421 w 3331917"/>
                <a:gd name="connsiteY13" fmla="*/ 2148840 h 3078480"/>
                <a:gd name="connsiteX14" fmla="*/ 1209141 w 3331917"/>
                <a:gd name="connsiteY14" fmla="*/ 2164080 h 3078480"/>
                <a:gd name="connsiteX15" fmla="*/ 1331061 w 3331917"/>
                <a:gd name="connsiteY15" fmla="*/ 2316480 h 3078480"/>
                <a:gd name="connsiteX16" fmla="*/ 1361541 w 3331917"/>
                <a:gd name="connsiteY16" fmla="*/ 2362200 h 3078480"/>
                <a:gd name="connsiteX17" fmla="*/ 1392021 w 3331917"/>
                <a:gd name="connsiteY17" fmla="*/ 2423160 h 3078480"/>
                <a:gd name="connsiteX18" fmla="*/ 1468221 w 3331917"/>
                <a:gd name="connsiteY18" fmla="*/ 2514600 h 3078480"/>
                <a:gd name="connsiteX19" fmla="*/ 1483461 w 3331917"/>
                <a:gd name="connsiteY19" fmla="*/ 2560320 h 3078480"/>
                <a:gd name="connsiteX20" fmla="*/ 1590141 w 3331917"/>
                <a:gd name="connsiteY20" fmla="*/ 2712720 h 3078480"/>
                <a:gd name="connsiteX21" fmla="*/ 1666341 w 3331917"/>
                <a:gd name="connsiteY21" fmla="*/ 2788920 h 3078480"/>
                <a:gd name="connsiteX22" fmla="*/ 1727301 w 3331917"/>
                <a:gd name="connsiteY22" fmla="*/ 2910840 h 3078480"/>
                <a:gd name="connsiteX23" fmla="*/ 1788261 w 3331917"/>
                <a:gd name="connsiteY23" fmla="*/ 3017520 h 3078480"/>
                <a:gd name="connsiteX24" fmla="*/ 1803501 w 3331917"/>
                <a:gd name="connsiteY24" fmla="*/ 3063240 h 3078480"/>
                <a:gd name="connsiteX25" fmla="*/ 1849221 w 3331917"/>
                <a:gd name="connsiteY25" fmla="*/ 3078480 h 3078480"/>
                <a:gd name="connsiteX26" fmla="*/ 2352141 w 3331917"/>
                <a:gd name="connsiteY26" fmla="*/ 3048000 h 3078480"/>
                <a:gd name="connsiteX27" fmla="*/ 2443581 w 3331917"/>
                <a:gd name="connsiteY27" fmla="*/ 3032760 h 3078480"/>
                <a:gd name="connsiteX28" fmla="*/ 2931261 w 3331917"/>
                <a:gd name="connsiteY28" fmla="*/ 2987040 h 3078480"/>
                <a:gd name="connsiteX29" fmla="*/ 3007461 w 3331917"/>
                <a:gd name="connsiteY29" fmla="*/ 2926080 h 3078480"/>
                <a:gd name="connsiteX30" fmla="*/ 3053181 w 3331917"/>
                <a:gd name="connsiteY30" fmla="*/ 2895600 h 3078480"/>
                <a:gd name="connsiteX31" fmla="*/ 3114141 w 3331917"/>
                <a:gd name="connsiteY31" fmla="*/ 2773680 h 3078480"/>
                <a:gd name="connsiteX32" fmla="*/ 3205581 w 3331917"/>
                <a:gd name="connsiteY32" fmla="*/ 2636520 h 3078480"/>
                <a:gd name="connsiteX33" fmla="*/ 3236061 w 3331917"/>
                <a:gd name="connsiteY33" fmla="*/ 2423160 h 3078480"/>
                <a:gd name="connsiteX34" fmla="*/ 3312261 w 3331917"/>
                <a:gd name="connsiteY34" fmla="*/ 2286000 h 3078480"/>
                <a:gd name="connsiteX35" fmla="*/ 3281781 w 3331917"/>
                <a:gd name="connsiteY35" fmla="*/ 1950720 h 3078480"/>
                <a:gd name="connsiteX36" fmla="*/ 3236061 w 3331917"/>
                <a:gd name="connsiteY36" fmla="*/ 1874520 h 3078480"/>
                <a:gd name="connsiteX37" fmla="*/ 3220821 w 3331917"/>
                <a:gd name="connsiteY37" fmla="*/ 1813560 h 3078480"/>
                <a:gd name="connsiteX38" fmla="*/ 3083661 w 3331917"/>
                <a:gd name="connsiteY38" fmla="*/ 1691640 h 3078480"/>
                <a:gd name="connsiteX39" fmla="*/ 3068421 w 3331917"/>
                <a:gd name="connsiteY39" fmla="*/ 1645920 h 3078480"/>
                <a:gd name="connsiteX40" fmla="*/ 2946501 w 3331917"/>
                <a:gd name="connsiteY40" fmla="*/ 1539240 h 3078480"/>
                <a:gd name="connsiteX41" fmla="*/ 2870301 w 3331917"/>
                <a:gd name="connsiteY41" fmla="*/ 1417320 h 3078480"/>
                <a:gd name="connsiteX42" fmla="*/ 2824581 w 3331917"/>
                <a:gd name="connsiteY42" fmla="*/ 1356360 h 3078480"/>
                <a:gd name="connsiteX43" fmla="*/ 2717901 w 3331917"/>
                <a:gd name="connsiteY43" fmla="*/ 1249680 h 3078480"/>
                <a:gd name="connsiteX44" fmla="*/ 2687421 w 3331917"/>
                <a:gd name="connsiteY44" fmla="*/ 1158240 h 3078480"/>
                <a:gd name="connsiteX45" fmla="*/ 2656941 w 3331917"/>
                <a:gd name="connsiteY45" fmla="*/ 1051560 h 3078480"/>
                <a:gd name="connsiteX46" fmla="*/ 2626461 w 3331917"/>
                <a:gd name="connsiteY46" fmla="*/ 990600 h 3078480"/>
                <a:gd name="connsiteX47" fmla="*/ 2580741 w 3331917"/>
                <a:gd name="connsiteY47" fmla="*/ 975360 h 3078480"/>
                <a:gd name="connsiteX48" fmla="*/ 2428341 w 3331917"/>
                <a:gd name="connsiteY48" fmla="*/ 792480 h 3078480"/>
                <a:gd name="connsiteX49" fmla="*/ 2382621 w 3331917"/>
                <a:gd name="connsiteY49" fmla="*/ 746760 h 3078480"/>
                <a:gd name="connsiteX50" fmla="*/ 2352141 w 3331917"/>
                <a:gd name="connsiteY50" fmla="*/ 685800 h 3078480"/>
                <a:gd name="connsiteX51" fmla="*/ 2275941 w 3331917"/>
                <a:gd name="connsiteY51" fmla="*/ 563880 h 3078480"/>
                <a:gd name="connsiteX52" fmla="*/ 2199741 w 3331917"/>
                <a:gd name="connsiteY52" fmla="*/ 274320 h 3078480"/>
                <a:gd name="connsiteX53" fmla="*/ 2154021 w 3331917"/>
                <a:gd name="connsiteY53" fmla="*/ 259080 h 3078480"/>
                <a:gd name="connsiteX54" fmla="*/ 2093061 w 3331917"/>
                <a:gd name="connsiteY54" fmla="*/ 228600 h 3078480"/>
                <a:gd name="connsiteX55" fmla="*/ 2047341 w 3331917"/>
                <a:gd name="connsiteY55" fmla="*/ 213360 h 3078480"/>
                <a:gd name="connsiteX56" fmla="*/ 1955901 w 3331917"/>
                <a:gd name="connsiteY56" fmla="*/ 167640 h 3078480"/>
                <a:gd name="connsiteX57" fmla="*/ 1818741 w 3331917"/>
                <a:gd name="connsiteY57" fmla="*/ 152400 h 3078480"/>
                <a:gd name="connsiteX58" fmla="*/ 1087221 w 3331917"/>
                <a:gd name="connsiteY58" fmla="*/ 106680 h 3078480"/>
                <a:gd name="connsiteX59" fmla="*/ 950061 w 3331917"/>
                <a:gd name="connsiteY59" fmla="*/ 60960 h 3078480"/>
                <a:gd name="connsiteX60" fmla="*/ 843381 w 3331917"/>
                <a:gd name="connsiteY60" fmla="*/ 30480 h 3078480"/>
                <a:gd name="connsiteX61" fmla="*/ 645261 w 3331917"/>
                <a:gd name="connsiteY61" fmla="*/ 0 h 3078480"/>
                <a:gd name="connsiteX62" fmla="*/ 264261 w 3331917"/>
                <a:gd name="connsiteY62" fmla="*/ 91440 h 3078480"/>
                <a:gd name="connsiteX63" fmla="*/ 157581 w 3331917"/>
                <a:gd name="connsiteY63" fmla="*/ 182880 h 3078480"/>
                <a:gd name="connsiteX64" fmla="*/ 50901 w 3331917"/>
                <a:gd name="connsiteY64" fmla="*/ 243840 h 3078480"/>
                <a:gd name="connsiteX65" fmla="*/ 5181 w 3331917"/>
                <a:gd name="connsiteY65" fmla="*/ 289560 h 3078480"/>
                <a:gd name="connsiteX66" fmla="*/ 203301 w 3331917"/>
                <a:gd name="connsiteY66" fmla="*/ 274320 h 3078480"/>
                <a:gd name="connsiteX67" fmla="*/ 218541 w 3331917"/>
                <a:gd name="connsiteY67" fmla="*/ 167640 h 307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31917" h="3078480">
                  <a:moveTo>
                    <a:pt x="218541" y="167640"/>
                  </a:moveTo>
                  <a:lnTo>
                    <a:pt x="218541" y="167640"/>
                  </a:lnTo>
                  <a:cubicBezTo>
                    <a:pt x="309981" y="487680"/>
                    <a:pt x="387606" y="811994"/>
                    <a:pt x="492861" y="1127760"/>
                  </a:cubicBezTo>
                  <a:cubicBezTo>
                    <a:pt x="500893" y="1151857"/>
                    <a:pt x="537560" y="1153967"/>
                    <a:pt x="553821" y="1173480"/>
                  </a:cubicBezTo>
                  <a:cubicBezTo>
                    <a:pt x="616344" y="1248508"/>
                    <a:pt x="511618" y="1200052"/>
                    <a:pt x="614781" y="1234440"/>
                  </a:cubicBezTo>
                  <a:cubicBezTo>
                    <a:pt x="695595" y="1315254"/>
                    <a:pt x="630803" y="1240823"/>
                    <a:pt x="690981" y="1341120"/>
                  </a:cubicBezTo>
                  <a:cubicBezTo>
                    <a:pt x="709828" y="1372532"/>
                    <a:pt x="751941" y="1432560"/>
                    <a:pt x="751941" y="1432560"/>
                  </a:cubicBezTo>
                  <a:cubicBezTo>
                    <a:pt x="757021" y="1452880"/>
                    <a:pt x="759402" y="1474073"/>
                    <a:pt x="767181" y="1493520"/>
                  </a:cubicBezTo>
                  <a:cubicBezTo>
                    <a:pt x="806881" y="1592769"/>
                    <a:pt x="818080" y="1583432"/>
                    <a:pt x="873861" y="1676400"/>
                  </a:cubicBezTo>
                  <a:cubicBezTo>
                    <a:pt x="885550" y="1695881"/>
                    <a:pt x="891739" y="1718457"/>
                    <a:pt x="904341" y="1737360"/>
                  </a:cubicBezTo>
                  <a:cubicBezTo>
                    <a:pt x="1074560" y="1992688"/>
                    <a:pt x="878828" y="1683022"/>
                    <a:pt x="1011021" y="1859280"/>
                  </a:cubicBezTo>
                  <a:cubicBezTo>
                    <a:pt x="1028794" y="1882977"/>
                    <a:pt x="1043494" y="1908986"/>
                    <a:pt x="1056741" y="1935480"/>
                  </a:cubicBezTo>
                  <a:cubicBezTo>
                    <a:pt x="1102933" y="2027864"/>
                    <a:pt x="1090137" y="2028213"/>
                    <a:pt x="1132941" y="2103120"/>
                  </a:cubicBezTo>
                  <a:cubicBezTo>
                    <a:pt x="1142028" y="2119023"/>
                    <a:pt x="1149118" y="2137398"/>
                    <a:pt x="1163421" y="2148840"/>
                  </a:cubicBezTo>
                  <a:cubicBezTo>
                    <a:pt x="1175965" y="2158875"/>
                    <a:pt x="1193901" y="2159000"/>
                    <a:pt x="1209141" y="2164080"/>
                  </a:cubicBezTo>
                  <a:cubicBezTo>
                    <a:pt x="1249781" y="2214880"/>
                    <a:pt x="1294975" y="2262350"/>
                    <a:pt x="1331061" y="2316480"/>
                  </a:cubicBezTo>
                  <a:cubicBezTo>
                    <a:pt x="1341221" y="2331720"/>
                    <a:pt x="1352454" y="2346297"/>
                    <a:pt x="1361541" y="2362200"/>
                  </a:cubicBezTo>
                  <a:cubicBezTo>
                    <a:pt x="1372813" y="2381925"/>
                    <a:pt x="1378993" y="2404548"/>
                    <a:pt x="1392021" y="2423160"/>
                  </a:cubicBezTo>
                  <a:cubicBezTo>
                    <a:pt x="1414774" y="2455664"/>
                    <a:pt x="1442821" y="2484120"/>
                    <a:pt x="1468221" y="2514600"/>
                  </a:cubicBezTo>
                  <a:cubicBezTo>
                    <a:pt x="1473301" y="2529840"/>
                    <a:pt x="1475659" y="2546277"/>
                    <a:pt x="1483461" y="2560320"/>
                  </a:cubicBezTo>
                  <a:cubicBezTo>
                    <a:pt x="1495020" y="2581126"/>
                    <a:pt x="1566464" y="2686084"/>
                    <a:pt x="1590141" y="2712720"/>
                  </a:cubicBezTo>
                  <a:cubicBezTo>
                    <a:pt x="1614006" y="2739568"/>
                    <a:pt x="1645894" y="2759386"/>
                    <a:pt x="1666341" y="2788920"/>
                  </a:cubicBezTo>
                  <a:cubicBezTo>
                    <a:pt x="1692204" y="2826278"/>
                    <a:pt x="1705919" y="2870749"/>
                    <a:pt x="1727301" y="2910840"/>
                  </a:cubicBezTo>
                  <a:cubicBezTo>
                    <a:pt x="1746575" y="2946978"/>
                    <a:pt x="1769945" y="2980888"/>
                    <a:pt x="1788261" y="3017520"/>
                  </a:cubicBezTo>
                  <a:cubicBezTo>
                    <a:pt x="1795445" y="3031888"/>
                    <a:pt x="1792142" y="3051881"/>
                    <a:pt x="1803501" y="3063240"/>
                  </a:cubicBezTo>
                  <a:cubicBezTo>
                    <a:pt x="1814860" y="3074599"/>
                    <a:pt x="1833981" y="3073400"/>
                    <a:pt x="1849221" y="3078480"/>
                  </a:cubicBezTo>
                  <a:lnTo>
                    <a:pt x="2352141" y="3048000"/>
                  </a:lnTo>
                  <a:cubicBezTo>
                    <a:pt x="2382950" y="3045630"/>
                    <a:pt x="2412884" y="3036302"/>
                    <a:pt x="2443581" y="3032760"/>
                  </a:cubicBezTo>
                  <a:cubicBezTo>
                    <a:pt x="2633728" y="3010820"/>
                    <a:pt x="2751780" y="3001997"/>
                    <a:pt x="2931261" y="2987040"/>
                  </a:cubicBezTo>
                  <a:cubicBezTo>
                    <a:pt x="2956661" y="2966720"/>
                    <a:pt x="2981439" y="2945597"/>
                    <a:pt x="3007461" y="2926080"/>
                  </a:cubicBezTo>
                  <a:cubicBezTo>
                    <a:pt x="3022114" y="2915090"/>
                    <a:pt x="3042677" y="2910605"/>
                    <a:pt x="3053181" y="2895600"/>
                  </a:cubicBezTo>
                  <a:cubicBezTo>
                    <a:pt x="3079237" y="2858377"/>
                    <a:pt x="3082012" y="2805809"/>
                    <a:pt x="3114141" y="2773680"/>
                  </a:cubicBezTo>
                  <a:cubicBezTo>
                    <a:pt x="3183958" y="2703863"/>
                    <a:pt x="3150222" y="2747237"/>
                    <a:pt x="3205581" y="2636520"/>
                  </a:cubicBezTo>
                  <a:cubicBezTo>
                    <a:pt x="3208012" y="2617076"/>
                    <a:pt x="3226644" y="2454550"/>
                    <a:pt x="3236061" y="2423160"/>
                  </a:cubicBezTo>
                  <a:cubicBezTo>
                    <a:pt x="3244806" y="2394009"/>
                    <a:pt x="3300463" y="2305664"/>
                    <a:pt x="3312261" y="2286000"/>
                  </a:cubicBezTo>
                  <a:cubicBezTo>
                    <a:pt x="3341276" y="2140925"/>
                    <a:pt x="3343592" y="2177361"/>
                    <a:pt x="3281781" y="1950720"/>
                  </a:cubicBezTo>
                  <a:cubicBezTo>
                    <a:pt x="3273987" y="1922143"/>
                    <a:pt x="3251301" y="1899920"/>
                    <a:pt x="3236061" y="1874520"/>
                  </a:cubicBezTo>
                  <a:cubicBezTo>
                    <a:pt x="3230981" y="1854200"/>
                    <a:pt x="3232832" y="1830719"/>
                    <a:pt x="3220821" y="1813560"/>
                  </a:cubicBezTo>
                  <a:cubicBezTo>
                    <a:pt x="3175150" y="1748315"/>
                    <a:pt x="3140295" y="1729396"/>
                    <a:pt x="3083661" y="1691640"/>
                  </a:cubicBezTo>
                  <a:cubicBezTo>
                    <a:pt x="3078581" y="1676400"/>
                    <a:pt x="3078060" y="1658771"/>
                    <a:pt x="3068421" y="1645920"/>
                  </a:cubicBezTo>
                  <a:cubicBezTo>
                    <a:pt x="3023845" y="1586486"/>
                    <a:pt x="2999380" y="1574493"/>
                    <a:pt x="2946501" y="1539240"/>
                  </a:cubicBezTo>
                  <a:cubicBezTo>
                    <a:pt x="2889047" y="1366878"/>
                    <a:pt x="2954829" y="1501848"/>
                    <a:pt x="2870301" y="1417320"/>
                  </a:cubicBezTo>
                  <a:cubicBezTo>
                    <a:pt x="2852340" y="1399359"/>
                    <a:pt x="2841667" y="1375154"/>
                    <a:pt x="2824581" y="1356360"/>
                  </a:cubicBezTo>
                  <a:cubicBezTo>
                    <a:pt x="2790753" y="1319149"/>
                    <a:pt x="2717901" y="1249680"/>
                    <a:pt x="2717901" y="1249680"/>
                  </a:cubicBezTo>
                  <a:cubicBezTo>
                    <a:pt x="2707741" y="1219200"/>
                    <a:pt x="2696870" y="1188948"/>
                    <a:pt x="2687421" y="1158240"/>
                  </a:cubicBezTo>
                  <a:cubicBezTo>
                    <a:pt x="2676545" y="1122892"/>
                    <a:pt x="2669580" y="1086316"/>
                    <a:pt x="2656941" y="1051560"/>
                  </a:cubicBezTo>
                  <a:cubicBezTo>
                    <a:pt x="2649177" y="1030209"/>
                    <a:pt x="2642525" y="1006664"/>
                    <a:pt x="2626461" y="990600"/>
                  </a:cubicBezTo>
                  <a:cubicBezTo>
                    <a:pt x="2615102" y="979241"/>
                    <a:pt x="2595981" y="980440"/>
                    <a:pt x="2580741" y="975360"/>
                  </a:cubicBezTo>
                  <a:cubicBezTo>
                    <a:pt x="2509147" y="856037"/>
                    <a:pt x="2555966" y="920105"/>
                    <a:pt x="2428341" y="792480"/>
                  </a:cubicBezTo>
                  <a:cubicBezTo>
                    <a:pt x="2413101" y="777240"/>
                    <a:pt x="2392260" y="766037"/>
                    <a:pt x="2382621" y="746760"/>
                  </a:cubicBezTo>
                  <a:cubicBezTo>
                    <a:pt x="2372461" y="726440"/>
                    <a:pt x="2364182" y="705065"/>
                    <a:pt x="2352141" y="685800"/>
                  </a:cubicBezTo>
                  <a:cubicBezTo>
                    <a:pt x="2253223" y="527530"/>
                    <a:pt x="2353170" y="718339"/>
                    <a:pt x="2275941" y="563880"/>
                  </a:cubicBezTo>
                  <a:cubicBezTo>
                    <a:pt x="2263084" y="486738"/>
                    <a:pt x="2254792" y="347721"/>
                    <a:pt x="2199741" y="274320"/>
                  </a:cubicBezTo>
                  <a:cubicBezTo>
                    <a:pt x="2190102" y="261469"/>
                    <a:pt x="2168786" y="265408"/>
                    <a:pt x="2154021" y="259080"/>
                  </a:cubicBezTo>
                  <a:cubicBezTo>
                    <a:pt x="2133139" y="250131"/>
                    <a:pt x="2113943" y="237549"/>
                    <a:pt x="2093061" y="228600"/>
                  </a:cubicBezTo>
                  <a:cubicBezTo>
                    <a:pt x="2078296" y="222272"/>
                    <a:pt x="2061709" y="220544"/>
                    <a:pt x="2047341" y="213360"/>
                  </a:cubicBezTo>
                  <a:cubicBezTo>
                    <a:pt x="1994682" y="187030"/>
                    <a:pt x="2013360" y="177217"/>
                    <a:pt x="1955901" y="167640"/>
                  </a:cubicBezTo>
                  <a:cubicBezTo>
                    <a:pt x="1910526" y="160077"/>
                    <a:pt x="1864630" y="155620"/>
                    <a:pt x="1818741" y="152400"/>
                  </a:cubicBezTo>
                  <a:lnTo>
                    <a:pt x="1087221" y="106680"/>
                  </a:lnTo>
                  <a:cubicBezTo>
                    <a:pt x="1006245" y="52696"/>
                    <a:pt x="1075672" y="89947"/>
                    <a:pt x="950061" y="60960"/>
                  </a:cubicBezTo>
                  <a:cubicBezTo>
                    <a:pt x="914025" y="52644"/>
                    <a:pt x="879417" y="38796"/>
                    <a:pt x="843381" y="30480"/>
                  </a:cubicBezTo>
                  <a:cubicBezTo>
                    <a:pt x="809020" y="22550"/>
                    <a:pt x="674989" y="4247"/>
                    <a:pt x="645261" y="0"/>
                  </a:cubicBezTo>
                  <a:cubicBezTo>
                    <a:pt x="449042" y="14016"/>
                    <a:pt x="429347" y="-9446"/>
                    <a:pt x="264261" y="91440"/>
                  </a:cubicBezTo>
                  <a:cubicBezTo>
                    <a:pt x="224297" y="115862"/>
                    <a:pt x="195692" y="155658"/>
                    <a:pt x="157581" y="182880"/>
                  </a:cubicBezTo>
                  <a:cubicBezTo>
                    <a:pt x="124254" y="206685"/>
                    <a:pt x="84454" y="220353"/>
                    <a:pt x="50901" y="243840"/>
                  </a:cubicBezTo>
                  <a:cubicBezTo>
                    <a:pt x="33244" y="256200"/>
                    <a:pt x="-15953" y="285333"/>
                    <a:pt x="5181" y="289560"/>
                  </a:cubicBezTo>
                  <a:cubicBezTo>
                    <a:pt x="70130" y="302550"/>
                    <a:pt x="137261" y="279400"/>
                    <a:pt x="203301" y="274320"/>
                  </a:cubicBezTo>
                  <a:cubicBezTo>
                    <a:pt x="236053" y="208816"/>
                    <a:pt x="216001" y="185420"/>
                    <a:pt x="218541" y="167640"/>
                  </a:cubicBezTo>
                  <a:close/>
                </a:path>
              </a:pathLst>
            </a:custGeom>
            <a:solidFill>
              <a:srgbClr val="EAE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 name="Freeform: Shape 12">
              <a:extLst>
                <a:ext uri="{FF2B5EF4-FFF2-40B4-BE49-F238E27FC236}">
                  <a16:creationId xmlns:a16="http://schemas.microsoft.com/office/drawing/2014/main" id="{A7F23204-00C8-1548-532D-202A7A41EFBE}"/>
                </a:ext>
              </a:extLst>
            </p:cNvPr>
            <p:cNvSpPr/>
            <p:nvPr/>
          </p:nvSpPr>
          <p:spPr>
            <a:xfrm>
              <a:off x="6888480" y="1039408"/>
              <a:ext cx="3657600" cy="3712848"/>
            </a:xfrm>
            <a:custGeom>
              <a:avLst/>
              <a:gdLst>
                <a:gd name="connsiteX0" fmla="*/ 0 w 3657600"/>
                <a:gd name="connsiteY0" fmla="*/ 1066800 h 3624496"/>
                <a:gd name="connsiteX1" fmla="*/ 0 w 3657600"/>
                <a:gd name="connsiteY1" fmla="*/ 1066800 h 3624496"/>
                <a:gd name="connsiteX2" fmla="*/ 76200 w 3657600"/>
                <a:gd name="connsiteY2" fmla="*/ 1188720 h 3624496"/>
                <a:gd name="connsiteX3" fmla="*/ 121920 w 3657600"/>
                <a:gd name="connsiteY3" fmla="*/ 1234440 h 3624496"/>
                <a:gd name="connsiteX4" fmla="*/ 137160 w 3657600"/>
                <a:gd name="connsiteY4" fmla="*/ 1280160 h 3624496"/>
                <a:gd name="connsiteX5" fmla="*/ 167640 w 3657600"/>
                <a:gd name="connsiteY5" fmla="*/ 1432560 h 3624496"/>
                <a:gd name="connsiteX6" fmla="*/ 213360 w 3657600"/>
                <a:gd name="connsiteY6" fmla="*/ 1478280 h 3624496"/>
                <a:gd name="connsiteX7" fmla="*/ 243840 w 3657600"/>
                <a:gd name="connsiteY7" fmla="*/ 1630680 h 3624496"/>
                <a:gd name="connsiteX8" fmla="*/ 320040 w 3657600"/>
                <a:gd name="connsiteY8" fmla="*/ 1706880 h 3624496"/>
                <a:gd name="connsiteX9" fmla="*/ 381000 w 3657600"/>
                <a:gd name="connsiteY9" fmla="*/ 1813560 h 3624496"/>
                <a:gd name="connsiteX10" fmla="*/ 396240 w 3657600"/>
                <a:gd name="connsiteY10" fmla="*/ 1859280 h 3624496"/>
                <a:gd name="connsiteX11" fmla="*/ 472440 w 3657600"/>
                <a:gd name="connsiteY11" fmla="*/ 1920240 h 3624496"/>
                <a:gd name="connsiteX12" fmla="*/ 502920 w 3657600"/>
                <a:gd name="connsiteY12" fmla="*/ 1996440 h 3624496"/>
                <a:gd name="connsiteX13" fmla="*/ 579120 w 3657600"/>
                <a:gd name="connsiteY13" fmla="*/ 2057400 h 3624496"/>
                <a:gd name="connsiteX14" fmla="*/ 624840 w 3657600"/>
                <a:gd name="connsiteY14" fmla="*/ 2103120 h 3624496"/>
                <a:gd name="connsiteX15" fmla="*/ 685800 w 3657600"/>
                <a:gd name="connsiteY15" fmla="*/ 2179320 h 3624496"/>
                <a:gd name="connsiteX16" fmla="*/ 746760 w 3657600"/>
                <a:gd name="connsiteY16" fmla="*/ 2255520 h 3624496"/>
                <a:gd name="connsiteX17" fmla="*/ 777240 w 3657600"/>
                <a:gd name="connsiteY17" fmla="*/ 2301240 h 3624496"/>
                <a:gd name="connsiteX18" fmla="*/ 807720 w 3657600"/>
                <a:gd name="connsiteY18" fmla="*/ 2362200 h 3624496"/>
                <a:gd name="connsiteX19" fmla="*/ 883920 w 3657600"/>
                <a:gd name="connsiteY19" fmla="*/ 2453640 h 3624496"/>
                <a:gd name="connsiteX20" fmla="*/ 929640 w 3657600"/>
                <a:gd name="connsiteY20" fmla="*/ 2529840 h 3624496"/>
                <a:gd name="connsiteX21" fmla="*/ 990600 w 3657600"/>
                <a:gd name="connsiteY21" fmla="*/ 2575560 h 3624496"/>
                <a:gd name="connsiteX22" fmla="*/ 1036320 w 3657600"/>
                <a:gd name="connsiteY22" fmla="*/ 2621280 h 3624496"/>
                <a:gd name="connsiteX23" fmla="*/ 1051560 w 3657600"/>
                <a:gd name="connsiteY23" fmla="*/ 2667000 h 3624496"/>
                <a:gd name="connsiteX24" fmla="*/ 1066800 w 3657600"/>
                <a:gd name="connsiteY24" fmla="*/ 2727960 h 3624496"/>
                <a:gd name="connsiteX25" fmla="*/ 1097280 w 3657600"/>
                <a:gd name="connsiteY25" fmla="*/ 2773680 h 3624496"/>
                <a:gd name="connsiteX26" fmla="*/ 1112520 w 3657600"/>
                <a:gd name="connsiteY26" fmla="*/ 2819400 h 3624496"/>
                <a:gd name="connsiteX27" fmla="*/ 1158240 w 3657600"/>
                <a:gd name="connsiteY27" fmla="*/ 2865120 h 3624496"/>
                <a:gd name="connsiteX28" fmla="*/ 1203960 w 3657600"/>
                <a:gd name="connsiteY28" fmla="*/ 2926080 h 3624496"/>
                <a:gd name="connsiteX29" fmla="*/ 1249680 w 3657600"/>
                <a:gd name="connsiteY29" fmla="*/ 3032760 h 3624496"/>
                <a:gd name="connsiteX30" fmla="*/ 1295400 w 3657600"/>
                <a:gd name="connsiteY30" fmla="*/ 3078480 h 3624496"/>
                <a:gd name="connsiteX31" fmla="*/ 1356360 w 3657600"/>
                <a:gd name="connsiteY31" fmla="*/ 3154680 h 3624496"/>
                <a:gd name="connsiteX32" fmla="*/ 1371600 w 3657600"/>
                <a:gd name="connsiteY32" fmla="*/ 3200400 h 3624496"/>
                <a:gd name="connsiteX33" fmla="*/ 1402080 w 3657600"/>
                <a:gd name="connsiteY33" fmla="*/ 3246120 h 3624496"/>
                <a:gd name="connsiteX34" fmla="*/ 1417320 w 3657600"/>
                <a:gd name="connsiteY34" fmla="*/ 3291840 h 3624496"/>
                <a:gd name="connsiteX35" fmla="*/ 1478280 w 3657600"/>
                <a:gd name="connsiteY35" fmla="*/ 3352800 h 3624496"/>
                <a:gd name="connsiteX36" fmla="*/ 1524000 w 3657600"/>
                <a:gd name="connsiteY36" fmla="*/ 3429000 h 3624496"/>
                <a:gd name="connsiteX37" fmla="*/ 1615440 w 3657600"/>
                <a:gd name="connsiteY37" fmla="*/ 3459480 h 3624496"/>
                <a:gd name="connsiteX38" fmla="*/ 1905000 w 3657600"/>
                <a:gd name="connsiteY38" fmla="*/ 3505200 h 3624496"/>
                <a:gd name="connsiteX39" fmla="*/ 1965960 w 3657600"/>
                <a:gd name="connsiteY39" fmla="*/ 3535680 h 3624496"/>
                <a:gd name="connsiteX40" fmla="*/ 2316480 w 3657600"/>
                <a:gd name="connsiteY40" fmla="*/ 3550920 h 3624496"/>
                <a:gd name="connsiteX41" fmla="*/ 2438400 w 3657600"/>
                <a:gd name="connsiteY41" fmla="*/ 3505200 h 3624496"/>
                <a:gd name="connsiteX42" fmla="*/ 2484120 w 3657600"/>
                <a:gd name="connsiteY42" fmla="*/ 3474720 h 3624496"/>
                <a:gd name="connsiteX43" fmla="*/ 2575560 w 3657600"/>
                <a:gd name="connsiteY43" fmla="*/ 3459480 h 3624496"/>
                <a:gd name="connsiteX44" fmla="*/ 2895600 w 3657600"/>
                <a:gd name="connsiteY44" fmla="*/ 3413760 h 3624496"/>
                <a:gd name="connsiteX45" fmla="*/ 3017520 w 3657600"/>
                <a:gd name="connsiteY45" fmla="*/ 3368040 h 3624496"/>
                <a:gd name="connsiteX46" fmla="*/ 3139440 w 3657600"/>
                <a:gd name="connsiteY46" fmla="*/ 3307080 h 3624496"/>
                <a:gd name="connsiteX47" fmla="*/ 3200400 w 3657600"/>
                <a:gd name="connsiteY47" fmla="*/ 3246120 h 3624496"/>
                <a:gd name="connsiteX48" fmla="*/ 3307080 w 3657600"/>
                <a:gd name="connsiteY48" fmla="*/ 3108960 h 3624496"/>
                <a:gd name="connsiteX49" fmla="*/ 3398520 w 3657600"/>
                <a:gd name="connsiteY49" fmla="*/ 3002280 h 3624496"/>
                <a:gd name="connsiteX50" fmla="*/ 3474720 w 3657600"/>
                <a:gd name="connsiteY50" fmla="*/ 2910840 h 3624496"/>
                <a:gd name="connsiteX51" fmla="*/ 3566160 w 3657600"/>
                <a:gd name="connsiteY51" fmla="*/ 2834640 h 3624496"/>
                <a:gd name="connsiteX52" fmla="*/ 3611880 w 3657600"/>
                <a:gd name="connsiteY52" fmla="*/ 2712720 h 3624496"/>
                <a:gd name="connsiteX53" fmla="*/ 3627120 w 3657600"/>
                <a:gd name="connsiteY53" fmla="*/ 2651760 h 3624496"/>
                <a:gd name="connsiteX54" fmla="*/ 3657600 w 3657600"/>
                <a:gd name="connsiteY54" fmla="*/ 2560320 h 3624496"/>
                <a:gd name="connsiteX55" fmla="*/ 3581400 w 3657600"/>
                <a:gd name="connsiteY55" fmla="*/ 2255520 h 3624496"/>
                <a:gd name="connsiteX56" fmla="*/ 3535680 w 3657600"/>
                <a:gd name="connsiteY56" fmla="*/ 2225040 h 3624496"/>
                <a:gd name="connsiteX57" fmla="*/ 3489960 w 3657600"/>
                <a:gd name="connsiteY57" fmla="*/ 2133600 h 3624496"/>
                <a:gd name="connsiteX58" fmla="*/ 3429000 w 3657600"/>
                <a:gd name="connsiteY58" fmla="*/ 2087880 h 3624496"/>
                <a:gd name="connsiteX59" fmla="*/ 3337560 w 3657600"/>
                <a:gd name="connsiteY59" fmla="*/ 1996440 h 3624496"/>
                <a:gd name="connsiteX60" fmla="*/ 3291840 w 3657600"/>
                <a:gd name="connsiteY60" fmla="*/ 1950720 h 3624496"/>
                <a:gd name="connsiteX61" fmla="*/ 3215640 w 3657600"/>
                <a:gd name="connsiteY61" fmla="*/ 1859280 h 3624496"/>
                <a:gd name="connsiteX62" fmla="*/ 3169920 w 3657600"/>
                <a:gd name="connsiteY62" fmla="*/ 1828800 h 3624496"/>
                <a:gd name="connsiteX63" fmla="*/ 3078480 w 3657600"/>
                <a:gd name="connsiteY63" fmla="*/ 1752600 h 3624496"/>
                <a:gd name="connsiteX64" fmla="*/ 3017520 w 3657600"/>
                <a:gd name="connsiteY64" fmla="*/ 1737360 h 3624496"/>
                <a:gd name="connsiteX65" fmla="*/ 2987040 w 3657600"/>
                <a:gd name="connsiteY65" fmla="*/ 1691640 h 3624496"/>
                <a:gd name="connsiteX66" fmla="*/ 2941320 w 3657600"/>
                <a:gd name="connsiteY66" fmla="*/ 1676400 h 3624496"/>
                <a:gd name="connsiteX67" fmla="*/ 2926080 w 3657600"/>
                <a:gd name="connsiteY67" fmla="*/ 1630680 h 3624496"/>
                <a:gd name="connsiteX68" fmla="*/ 2880360 w 3657600"/>
                <a:gd name="connsiteY68" fmla="*/ 1569720 h 3624496"/>
                <a:gd name="connsiteX69" fmla="*/ 2865120 w 3657600"/>
                <a:gd name="connsiteY69" fmla="*/ 1478280 h 3624496"/>
                <a:gd name="connsiteX70" fmla="*/ 2834640 w 3657600"/>
                <a:gd name="connsiteY70" fmla="*/ 1082040 h 3624496"/>
                <a:gd name="connsiteX71" fmla="*/ 2804160 w 3657600"/>
                <a:gd name="connsiteY71" fmla="*/ 1036320 h 3624496"/>
                <a:gd name="connsiteX72" fmla="*/ 2712720 w 3657600"/>
                <a:gd name="connsiteY72" fmla="*/ 975360 h 3624496"/>
                <a:gd name="connsiteX73" fmla="*/ 2682240 w 3657600"/>
                <a:gd name="connsiteY73" fmla="*/ 929640 h 3624496"/>
                <a:gd name="connsiteX74" fmla="*/ 2606040 w 3657600"/>
                <a:gd name="connsiteY74" fmla="*/ 807720 h 3624496"/>
                <a:gd name="connsiteX75" fmla="*/ 2514600 w 3657600"/>
                <a:gd name="connsiteY75" fmla="*/ 716280 h 3624496"/>
                <a:gd name="connsiteX76" fmla="*/ 2499360 w 3657600"/>
                <a:gd name="connsiteY76" fmla="*/ 670560 h 3624496"/>
                <a:gd name="connsiteX77" fmla="*/ 2423160 w 3657600"/>
                <a:gd name="connsiteY77" fmla="*/ 563880 h 3624496"/>
                <a:gd name="connsiteX78" fmla="*/ 2392680 w 3657600"/>
                <a:gd name="connsiteY78" fmla="*/ 502920 h 3624496"/>
                <a:gd name="connsiteX79" fmla="*/ 2362200 w 3657600"/>
                <a:gd name="connsiteY79" fmla="*/ 457200 h 3624496"/>
                <a:gd name="connsiteX80" fmla="*/ 2346960 w 3657600"/>
                <a:gd name="connsiteY80" fmla="*/ 411480 h 3624496"/>
                <a:gd name="connsiteX81" fmla="*/ 2316480 w 3657600"/>
                <a:gd name="connsiteY81" fmla="*/ 350520 h 3624496"/>
                <a:gd name="connsiteX82" fmla="*/ 2301240 w 3657600"/>
                <a:gd name="connsiteY82" fmla="*/ 304800 h 3624496"/>
                <a:gd name="connsiteX83" fmla="*/ 2255520 w 3657600"/>
                <a:gd name="connsiteY83" fmla="*/ 289560 h 3624496"/>
                <a:gd name="connsiteX84" fmla="*/ 2209800 w 3657600"/>
                <a:gd name="connsiteY84" fmla="*/ 213360 h 3624496"/>
                <a:gd name="connsiteX85" fmla="*/ 2118360 w 3657600"/>
                <a:gd name="connsiteY85" fmla="*/ 91440 h 3624496"/>
                <a:gd name="connsiteX86" fmla="*/ 2042160 w 3657600"/>
                <a:gd name="connsiteY86" fmla="*/ 0 h 3624496"/>
                <a:gd name="connsiteX87" fmla="*/ 1996440 w 3657600"/>
                <a:gd name="connsiteY87" fmla="*/ 15240 h 3624496"/>
                <a:gd name="connsiteX88" fmla="*/ 1889760 w 3657600"/>
                <a:gd name="connsiteY88" fmla="*/ 91440 h 3624496"/>
                <a:gd name="connsiteX89" fmla="*/ 1737360 w 3657600"/>
                <a:gd name="connsiteY89" fmla="*/ 243840 h 3624496"/>
                <a:gd name="connsiteX90" fmla="*/ 1630680 w 3657600"/>
                <a:gd name="connsiteY90" fmla="*/ 350520 h 3624496"/>
                <a:gd name="connsiteX91" fmla="*/ 1584960 w 3657600"/>
                <a:gd name="connsiteY91" fmla="*/ 381000 h 3624496"/>
                <a:gd name="connsiteX92" fmla="*/ 1524000 w 3657600"/>
                <a:gd name="connsiteY92" fmla="*/ 426720 h 3624496"/>
                <a:gd name="connsiteX93" fmla="*/ 1402080 w 3657600"/>
                <a:gd name="connsiteY93" fmla="*/ 441960 h 3624496"/>
                <a:gd name="connsiteX94" fmla="*/ 1051560 w 3657600"/>
                <a:gd name="connsiteY94" fmla="*/ 579120 h 3624496"/>
                <a:gd name="connsiteX95" fmla="*/ 838200 w 3657600"/>
                <a:gd name="connsiteY95" fmla="*/ 594360 h 3624496"/>
                <a:gd name="connsiteX96" fmla="*/ 640080 w 3657600"/>
                <a:gd name="connsiteY96" fmla="*/ 624840 h 3624496"/>
                <a:gd name="connsiteX97" fmla="*/ 411480 w 3657600"/>
                <a:gd name="connsiteY97" fmla="*/ 670560 h 3624496"/>
                <a:gd name="connsiteX98" fmla="*/ 274320 w 3657600"/>
                <a:gd name="connsiteY98" fmla="*/ 777240 h 3624496"/>
                <a:gd name="connsiteX99" fmla="*/ 182880 w 3657600"/>
                <a:gd name="connsiteY99" fmla="*/ 838200 h 3624496"/>
                <a:gd name="connsiteX100" fmla="*/ 137160 w 3657600"/>
                <a:gd name="connsiteY100" fmla="*/ 914400 h 3624496"/>
                <a:gd name="connsiteX101" fmla="*/ 121920 w 3657600"/>
                <a:gd name="connsiteY101" fmla="*/ 990600 h 3624496"/>
                <a:gd name="connsiteX102" fmla="*/ 30480 w 3657600"/>
                <a:gd name="connsiteY102" fmla="*/ 1112520 h 3624496"/>
                <a:gd name="connsiteX103" fmla="*/ 0 w 3657600"/>
                <a:gd name="connsiteY103" fmla="*/ 1066800 h 362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657600" h="3624496">
                  <a:moveTo>
                    <a:pt x="0" y="1066800"/>
                  </a:moveTo>
                  <a:lnTo>
                    <a:pt x="0" y="1066800"/>
                  </a:lnTo>
                  <a:cubicBezTo>
                    <a:pt x="25400" y="1107440"/>
                    <a:pt x="48012" y="1149962"/>
                    <a:pt x="76200" y="1188720"/>
                  </a:cubicBezTo>
                  <a:cubicBezTo>
                    <a:pt x="88877" y="1206150"/>
                    <a:pt x="109965" y="1216507"/>
                    <a:pt x="121920" y="1234440"/>
                  </a:cubicBezTo>
                  <a:cubicBezTo>
                    <a:pt x="130831" y="1247806"/>
                    <a:pt x="133548" y="1264507"/>
                    <a:pt x="137160" y="1280160"/>
                  </a:cubicBezTo>
                  <a:cubicBezTo>
                    <a:pt x="148809" y="1330639"/>
                    <a:pt x="149043" y="1384207"/>
                    <a:pt x="167640" y="1432560"/>
                  </a:cubicBezTo>
                  <a:cubicBezTo>
                    <a:pt x="175377" y="1452676"/>
                    <a:pt x="198120" y="1463040"/>
                    <a:pt x="213360" y="1478280"/>
                  </a:cubicBezTo>
                  <a:cubicBezTo>
                    <a:pt x="213378" y="1478409"/>
                    <a:pt x="225064" y="1605645"/>
                    <a:pt x="243840" y="1630680"/>
                  </a:cubicBezTo>
                  <a:cubicBezTo>
                    <a:pt x="265393" y="1659417"/>
                    <a:pt x="294640" y="1681480"/>
                    <a:pt x="320040" y="1706880"/>
                  </a:cubicBezTo>
                  <a:cubicBezTo>
                    <a:pt x="354983" y="1811708"/>
                    <a:pt x="307189" y="1684390"/>
                    <a:pt x="381000" y="1813560"/>
                  </a:cubicBezTo>
                  <a:cubicBezTo>
                    <a:pt x="388970" y="1827508"/>
                    <a:pt x="385785" y="1847083"/>
                    <a:pt x="396240" y="1859280"/>
                  </a:cubicBezTo>
                  <a:cubicBezTo>
                    <a:pt x="417409" y="1883977"/>
                    <a:pt x="447040" y="1899920"/>
                    <a:pt x="472440" y="1920240"/>
                  </a:cubicBezTo>
                  <a:cubicBezTo>
                    <a:pt x="482600" y="1945640"/>
                    <a:pt x="486125" y="1974846"/>
                    <a:pt x="502920" y="1996440"/>
                  </a:cubicBezTo>
                  <a:cubicBezTo>
                    <a:pt x="522890" y="2022116"/>
                    <a:pt x="554640" y="2035980"/>
                    <a:pt x="579120" y="2057400"/>
                  </a:cubicBezTo>
                  <a:cubicBezTo>
                    <a:pt x="595340" y="2071592"/>
                    <a:pt x="609600" y="2087880"/>
                    <a:pt x="624840" y="2103120"/>
                  </a:cubicBezTo>
                  <a:cubicBezTo>
                    <a:pt x="654509" y="2192127"/>
                    <a:pt x="616866" y="2110386"/>
                    <a:pt x="685800" y="2179320"/>
                  </a:cubicBezTo>
                  <a:cubicBezTo>
                    <a:pt x="708801" y="2202321"/>
                    <a:pt x="727243" y="2229498"/>
                    <a:pt x="746760" y="2255520"/>
                  </a:cubicBezTo>
                  <a:cubicBezTo>
                    <a:pt x="757750" y="2270173"/>
                    <a:pt x="768153" y="2285337"/>
                    <a:pt x="777240" y="2301240"/>
                  </a:cubicBezTo>
                  <a:cubicBezTo>
                    <a:pt x="788512" y="2320965"/>
                    <a:pt x="794515" y="2343713"/>
                    <a:pt x="807720" y="2362200"/>
                  </a:cubicBezTo>
                  <a:cubicBezTo>
                    <a:pt x="958768" y="2573667"/>
                    <a:pt x="762980" y="2260136"/>
                    <a:pt x="883920" y="2453640"/>
                  </a:cubicBezTo>
                  <a:cubicBezTo>
                    <a:pt x="899619" y="2478759"/>
                    <a:pt x="910134" y="2507548"/>
                    <a:pt x="929640" y="2529840"/>
                  </a:cubicBezTo>
                  <a:cubicBezTo>
                    <a:pt x="946366" y="2548955"/>
                    <a:pt x="971315" y="2559030"/>
                    <a:pt x="990600" y="2575560"/>
                  </a:cubicBezTo>
                  <a:cubicBezTo>
                    <a:pt x="1006964" y="2589586"/>
                    <a:pt x="1021080" y="2606040"/>
                    <a:pt x="1036320" y="2621280"/>
                  </a:cubicBezTo>
                  <a:cubicBezTo>
                    <a:pt x="1041400" y="2636520"/>
                    <a:pt x="1047147" y="2651554"/>
                    <a:pt x="1051560" y="2667000"/>
                  </a:cubicBezTo>
                  <a:cubicBezTo>
                    <a:pt x="1057314" y="2687139"/>
                    <a:pt x="1058549" y="2708708"/>
                    <a:pt x="1066800" y="2727960"/>
                  </a:cubicBezTo>
                  <a:cubicBezTo>
                    <a:pt x="1074015" y="2744795"/>
                    <a:pt x="1089089" y="2757297"/>
                    <a:pt x="1097280" y="2773680"/>
                  </a:cubicBezTo>
                  <a:cubicBezTo>
                    <a:pt x="1104464" y="2788048"/>
                    <a:pt x="1103609" y="2806034"/>
                    <a:pt x="1112520" y="2819400"/>
                  </a:cubicBezTo>
                  <a:cubicBezTo>
                    <a:pt x="1124475" y="2837333"/>
                    <a:pt x="1144214" y="2848756"/>
                    <a:pt x="1158240" y="2865120"/>
                  </a:cubicBezTo>
                  <a:cubicBezTo>
                    <a:pt x="1174770" y="2884405"/>
                    <a:pt x="1188720" y="2905760"/>
                    <a:pt x="1203960" y="2926080"/>
                  </a:cubicBezTo>
                  <a:cubicBezTo>
                    <a:pt x="1216397" y="2963391"/>
                    <a:pt x="1226140" y="2999804"/>
                    <a:pt x="1249680" y="3032760"/>
                  </a:cubicBezTo>
                  <a:cubicBezTo>
                    <a:pt x="1262207" y="3050298"/>
                    <a:pt x="1280160" y="3063240"/>
                    <a:pt x="1295400" y="3078480"/>
                  </a:cubicBezTo>
                  <a:cubicBezTo>
                    <a:pt x="1333706" y="3193398"/>
                    <a:pt x="1277578" y="3056203"/>
                    <a:pt x="1356360" y="3154680"/>
                  </a:cubicBezTo>
                  <a:cubicBezTo>
                    <a:pt x="1366395" y="3167224"/>
                    <a:pt x="1364416" y="3186032"/>
                    <a:pt x="1371600" y="3200400"/>
                  </a:cubicBezTo>
                  <a:cubicBezTo>
                    <a:pt x="1379791" y="3216783"/>
                    <a:pt x="1393889" y="3229737"/>
                    <a:pt x="1402080" y="3246120"/>
                  </a:cubicBezTo>
                  <a:cubicBezTo>
                    <a:pt x="1409264" y="3260488"/>
                    <a:pt x="1407983" y="3278768"/>
                    <a:pt x="1417320" y="3291840"/>
                  </a:cubicBezTo>
                  <a:cubicBezTo>
                    <a:pt x="1434023" y="3315224"/>
                    <a:pt x="1460637" y="3330117"/>
                    <a:pt x="1478280" y="3352800"/>
                  </a:cubicBezTo>
                  <a:cubicBezTo>
                    <a:pt x="1496466" y="3376182"/>
                    <a:pt x="1500618" y="3410814"/>
                    <a:pt x="1524000" y="3429000"/>
                  </a:cubicBezTo>
                  <a:cubicBezTo>
                    <a:pt x="1549361" y="3448725"/>
                    <a:pt x="1583634" y="3454936"/>
                    <a:pt x="1615440" y="3459480"/>
                  </a:cubicBezTo>
                  <a:cubicBezTo>
                    <a:pt x="1854443" y="3493623"/>
                    <a:pt x="1758353" y="3475871"/>
                    <a:pt x="1905000" y="3505200"/>
                  </a:cubicBezTo>
                  <a:cubicBezTo>
                    <a:pt x="1925320" y="3515360"/>
                    <a:pt x="1948711" y="3520895"/>
                    <a:pt x="1965960" y="3535680"/>
                  </a:cubicBezTo>
                  <a:cubicBezTo>
                    <a:pt x="2124084" y="3671215"/>
                    <a:pt x="1781241" y="3631206"/>
                    <a:pt x="2316480" y="3550920"/>
                  </a:cubicBezTo>
                  <a:cubicBezTo>
                    <a:pt x="2357120" y="3535680"/>
                    <a:pt x="2398887" y="3523161"/>
                    <a:pt x="2438400" y="3505200"/>
                  </a:cubicBezTo>
                  <a:cubicBezTo>
                    <a:pt x="2455074" y="3497621"/>
                    <a:pt x="2466744" y="3480512"/>
                    <a:pt x="2484120" y="3474720"/>
                  </a:cubicBezTo>
                  <a:cubicBezTo>
                    <a:pt x="2513435" y="3464948"/>
                    <a:pt x="2544993" y="3464008"/>
                    <a:pt x="2575560" y="3459480"/>
                  </a:cubicBezTo>
                  <a:lnTo>
                    <a:pt x="2895600" y="3413760"/>
                  </a:lnTo>
                  <a:lnTo>
                    <a:pt x="3017520" y="3368040"/>
                  </a:lnTo>
                  <a:cubicBezTo>
                    <a:pt x="3075796" y="3346849"/>
                    <a:pt x="3078128" y="3354767"/>
                    <a:pt x="3139440" y="3307080"/>
                  </a:cubicBezTo>
                  <a:cubicBezTo>
                    <a:pt x="3162123" y="3289437"/>
                    <a:pt x="3181838" y="3268057"/>
                    <a:pt x="3200400" y="3246120"/>
                  </a:cubicBezTo>
                  <a:cubicBezTo>
                    <a:pt x="3237814" y="3201904"/>
                    <a:pt x="3307080" y="3108960"/>
                    <a:pt x="3307080" y="3108960"/>
                  </a:cubicBezTo>
                  <a:cubicBezTo>
                    <a:pt x="3336989" y="3019233"/>
                    <a:pt x="3300901" y="3099899"/>
                    <a:pt x="3398520" y="3002280"/>
                  </a:cubicBezTo>
                  <a:cubicBezTo>
                    <a:pt x="3518400" y="2882400"/>
                    <a:pt x="3324920" y="3035674"/>
                    <a:pt x="3474720" y="2910840"/>
                  </a:cubicBezTo>
                  <a:cubicBezTo>
                    <a:pt x="3602026" y="2804752"/>
                    <a:pt x="3432588" y="2968212"/>
                    <a:pt x="3566160" y="2834640"/>
                  </a:cubicBezTo>
                  <a:cubicBezTo>
                    <a:pt x="3581400" y="2794000"/>
                    <a:pt x="3598155" y="2753896"/>
                    <a:pt x="3611880" y="2712720"/>
                  </a:cubicBezTo>
                  <a:cubicBezTo>
                    <a:pt x="3618504" y="2692849"/>
                    <a:pt x="3621101" y="2671822"/>
                    <a:pt x="3627120" y="2651760"/>
                  </a:cubicBezTo>
                  <a:cubicBezTo>
                    <a:pt x="3636352" y="2620986"/>
                    <a:pt x="3647440" y="2590800"/>
                    <a:pt x="3657600" y="2560320"/>
                  </a:cubicBezTo>
                  <a:cubicBezTo>
                    <a:pt x="3634005" y="2359760"/>
                    <a:pt x="3686276" y="2342917"/>
                    <a:pt x="3581400" y="2255520"/>
                  </a:cubicBezTo>
                  <a:cubicBezTo>
                    <a:pt x="3567329" y="2243794"/>
                    <a:pt x="3550920" y="2235200"/>
                    <a:pt x="3535680" y="2225040"/>
                  </a:cubicBezTo>
                  <a:cubicBezTo>
                    <a:pt x="3520440" y="2194560"/>
                    <a:pt x="3510882" y="2160499"/>
                    <a:pt x="3489960" y="2133600"/>
                  </a:cubicBezTo>
                  <a:cubicBezTo>
                    <a:pt x="3474366" y="2113550"/>
                    <a:pt x="3447880" y="2104872"/>
                    <a:pt x="3429000" y="2087880"/>
                  </a:cubicBezTo>
                  <a:cubicBezTo>
                    <a:pt x="3396960" y="2059044"/>
                    <a:pt x="3368040" y="2026920"/>
                    <a:pt x="3337560" y="1996440"/>
                  </a:cubicBezTo>
                  <a:cubicBezTo>
                    <a:pt x="3322320" y="1981200"/>
                    <a:pt x="3305638" y="1967277"/>
                    <a:pt x="3291840" y="1950720"/>
                  </a:cubicBezTo>
                  <a:cubicBezTo>
                    <a:pt x="3266440" y="1920240"/>
                    <a:pt x="3243695" y="1887335"/>
                    <a:pt x="3215640" y="1859280"/>
                  </a:cubicBezTo>
                  <a:cubicBezTo>
                    <a:pt x="3202688" y="1846328"/>
                    <a:pt x="3183991" y="1840526"/>
                    <a:pt x="3169920" y="1828800"/>
                  </a:cubicBezTo>
                  <a:cubicBezTo>
                    <a:pt x="3131149" y="1796490"/>
                    <a:pt x="3125221" y="1772632"/>
                    <a:pt x="3078480" y="1752600"/>
                  </a:cubicBezTo>
                  <a:cubicBezTo>
                    <a:pt x="3059228" y="1744349"/>
                    <a:pt x="3037840" y="1742440"/>
                    <a:pt x="3017520" y="1737360"/>
                  </a:cubicBezTo>
                  <a:cubicBezTo>
                    <a:pt x="3007360" y="1722120"/>
                    <a:pt x="3001343" y="1703082"/>
                    <a:pt x="2987040" y="1691640"/>
                  </a:cubicBezTo>
                  <a:cubicBezTo>
                    <a:pt x="2974496" y="1681605"/>
                    <a:pt x="2952679" y="1687759"/>
                    <a:pt x="2941320" y="1676400"/>
                  </a:cubicBezTo>
                  <a:cubicBezTo>
                    <a:pt x="2929961" y="1665041"/>
                    <a:pt x="2934050" y="1644628"/>
                    <a:pt x="2926080" y="1630680"/>
                  </a:cubicBezTo>
                  <a:cubicBezTo>
                    <a:pt x="2913478" y="1608627"/>
                    <a:pt x="2895600" y="1590040"/>
                    <a:pt x="2880360" y="1569720"/>
                  </a:cubicBezTo>
                  <a:cubicBezTo>
                    <a:pt x="2875280" y="1539240"/>
                    <a:pt x="2868004" y="1509046"/>
                    <a:pt x="2865120" y="1478280"/>
                  </a:cubicBezTo>
                  <a:cubicBezTo>
                    <a:pt x="2852755" y="1346388"/>
                    <a:pt x="2852740" y="1213268"/>
                    <a:pt x="2834640" y="1082040"/>
                  </a:cubicBezTo>
                  <a:cubicBezTo>
                    <a:pt x="2832137" y="1063896"/>
                    <a:pt x="2817944" y="1048381"/>
                    <a:pt x="2804160" y="1036320"/>
                  </a:cubicBezTo>
                  <a:cubicBezTo>
                    <a:pt x="2776591" y="1012197"/>
                    <a:pt x="2712720" y="975360"/>
                    <a:pt x="2712720" y="975360"/>
                  </a:cubicBezTo>
                  <a:cubicBezTo>
                    <a:pt x="2702560" y="960120"/>
                    <a:pt x="2691327" y="945543"/>
                    <a:pt x="2682240" y="929640"/>
                  </a:cubicBezTo>
                  <a:cubicBezTo>
                    <a:pt x="2642493" y="860083"/>
                    <a:pt x="2663052" y="871066"/>
                    <a:pt x="2606040" y="807720"/>
                  </a:cubicBezTo>
                  <a:cubicBezTo>
                    <a:pt x="2577204" y="775680"/>
                    <a:pt x="2514600" y="716280"/>
                    <a:pt x="2514600" y="716280"/>
                  </a:cubicBezTo>
                  <a:cubicBezTo>
                    <a:pt x="2509520" y="701040"/>
                    <a:pt x="2506544" y="684928"/>
                    <a:pt x="2499360" y="670560"/>
                  </a:cubicBezTo>
                  <a:cubicBezTo>
                    <a:pt x="2483240" y="638319"/>
                    <a:pt x="2440418" y="591493"/>
                    <a:pt x="2423160" y="563880"/>
                  </a:cubicBezTo>
                  <a:cubicBezTo>
                    <a:pt x="2411119" y="544615"/>
                    <a:pt x="2403952" y="522645"/>
                    <a:pt x="2392680" y="502920"/>
                  </a:cubicBezTo>
                  <a:cubicBezTo>
                    <a:pt x="2383593" y="487017"/>
                    <a:pt x="2370391" y="473583"/>
                    <a:pt x="2362200" y="457200"/>
                  </a:cubicBezTo>
                  <a:cubicBezTo>
                    <a:pt x="2355016" y="442832"/>
                    <a:pt x="2353288" y="426245"/>
                    <a:pt x="2346960" y="411480"/>
                  </a:cubicBezTo>
                  <a:cubicBezTo>
                    <a:pt x="2338011" y="390598"/>
                    <a:pt x="2325429" y="371402"/>
                    <a:pt x="2316480" y="350520"/>
                  </a:cubicBezTo>
                  <a:cubicBezTo>
                    <a:pt x="2310152" y="335755"/>
                    <a:pt x="2312599" y="316159"/>
                    <a:pt x="2301240" y="304800"/>
                  </a:cubicBezTo>
                  <a:cubicBezTo>
                    <a:pt x="2289881" y="293441"/>
                    <a:pt x="2270760" y="294640"/>
                    <a:pt x="2255520" y="289560"/>
                  </a:cubicBezTo>
                  <a:cubicBezTo>
                    <a:pt x="2240280" y="264160"/>
                    <a:pt x="2226661" y="237714"/>
                    <a:pt x="2209800" y="213360"/>
                  </a:cubicBezTo>
                  <a:cubicBezTo>
                    <a:pt x="2180884" y="171593"/>
                    <a:pt x="2146539" y="133708"/>
                    <a:pt x="2118360" y="91440"/>
                  </a:cubicBezTo>
                  <a:cubicBezTo>
                    <a:pt x="2075925" y="27787"/>
                    <a:pt x="2100832" y="58672"/>
                    <a:pt x="2042160" y="0"/>
                  </a:cubicBezTo>
                  <a:cubicBezTo>
                    <a:pt x="2026920" y="5080"/>
                    <a:pt x="2010808" y="8056"/>
                    <a:pt x="1996440" y="15240"/>
                  </a:cubicBezTo>
                  <a:cubicBezTo>
                    <a:pt x="1974155" y="26382"/>
                    <a:pt x="1903566" y="81085"/>
                    <a:pt x="1889760" y="91440"/>
                  </a:cubicBezTo>
                  <a:cubicBezTo>
                    <a:pt x="1805913" y="231186"/>
                    <a:pt x="1891223" y="111957"/>
                    <a:pt x="1737360" y="243840"/>
                  </a:cubicBezTo>
                  <a:cubicBezTo>
                    <a:pt x="1699177" y="276568"/>
                    <a:pt x="1672523" y="322624"/>
                    <a:pt x="1630680" y="350520"/>
                  </a:cubicBezTo>
                  <a:cubicBezTo>
                    <a:pt x="1615440" y="360680"/>
                    <a:pt x="1599865" y="370354"/>
                    <a:pt x="1584960" y="381000"/>
                  </a:cubicBezTo>
                  <a:cubicBezTo>
                    <a:pt x="1564291" y="395763"/>
                    <a:pt x="1548097" y="418688"/>
                    <a:pt x="1524000" y="426720"/>
                  </a:cubicBezTo>
                  <a:cubicBezTo>
                    <a:pt x="1485145" y="439672"/>
                    <a:pt x="1442720" y="436880"/>
                    <a:pt x="1402080" y="441960"/>
                  </a:cubicBezTo>
                  <a:cubicBezTo>
                    <a:pt x="1356995" y="460745"/>
                    <a:pt x="1107781" y="567876"/>
                    <a:pt x="1051560" y="579120"/>
                  </a:cubicBezTo>
                  <a:cubicBezTo>
                    <a:pt x="981643" y="593103"/>
                    <a:pt x="909320" y="589280"/>
                    <a:pt x="838200" y="594360"/>
                  </a:cubicBezTo>
                  <a:cubicBezTo>
                    <a:pt x="772160" y="604520"/>
                    <a:pt x="705856" y="613094"/>
                    <a:pt x="640080" y="624840"/>
                  </a:cubicBezTo>
                  <a:cubicBezTo>
                    <a:pt x="563581" y="638501"/>
                    <a:pt x="411480" y="670560"/>
                    <a:pt x="411480" y="670560"/>
                  </a:cubicBezTo>
                  <a:cubicBezTo>
                    <a:pt x="339857" y="742183"/>
                    <a:pt x="383693" y="704325"/>
                    <a:pt x="274320" y="777240"/>
                  </a:cubicBezTo>
                  <a:lnTo>
                    <a:pt x="182880" y="838200"/>
                  </a:lnTo>
                  <a:cubicBezTo>
                    <a:pt x="167640" y="863600"/>
                    <a:pt x="148161" y="886897"/>
                    <a:pt x="137160" y="914400"/>
                  </a:cubicBezTo>
                  <a:cubicBezTo>
                    <a:pt x="127540" y="938450"/>
                    <a:pt x="131015" y="966346"/>
                    <a:pt x="121920" y="990600"/>
                  </a:cubicBezTo>
                  <a:cubicBezTo>
                    <a:pt x="113579" y="1012843"/>
                    <a:pt x="31522" y="1111776"/>
                    <a:pt x="30480" y="1112520"/>
                  </a:cubicBezTo>
                  <a:cubicBezTo>
                    <a:pt x="18079" y="1121378"/>
                    <a:pt x="5080" y="1074420"/>
                    <a:pt x="0" y="1066800"/>
                  </a:cubicBezTo>
                  <a:close/>
                </a:path>
              </a:pathLst>
            </a:custGeom>
            <a:solidFill>
              <a:srgbClr val="EAE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4" name="Title 1">
            <a:extLst>
              <a:ext uri="{FF2B5EF4-FFF2-40B4-BE49-F238E27FC236}">
                <a16:creationId xmlns:a16="http://schemas.microsoft.com/office/drawing/2014/main" id="{0AE8D31D-F17E-737E-440A-8FC5BC136B66}"/>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Course Summary</a:t>
            </a:r>
            <a:endParaRPr lang="en-US" sz="2800" dirty="0">
              <a:solidFill>
                <a:schemeClr val="tx2"/>
              </a:solidFill>
              <a:latin typeface="Inter" panose="02000503000000020004" pitchFamily="2" charset="0"/>
              <a:ea typeface="Inter" panose="02000503000000020004" pitchFamily="2" charset="0"/>
            </a:endParaRPr>
          </a:p>
        </p:txBody>
      </p:sp>
      <p:pic>
        <p:nvPicPr>
          <p:cNvPr id="15" name="Picture 14">
            <a:extLst>
              <a:ext uri="{FF2B5EF4-FFF2-40B4-BE49-F238E27FC236}">
                <a16:creationId xmlns:a16="http://schemas.microsoft.com/office/drawing/2014/main" id="{A1E84BF6-B8A5-1611-30C3-6E33DA479D75}"/>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1095486" y="4752474"/>
            <a:ext cx="1512563" cy="2105526"/>
          </a:xfrm>
          <a:prstGeom prst="rect">
            <a:avLst/>
          </a:prstGeom>
          <a:effectLst>
            <a:outerShdw blurRad="63500" sx="102000" sy="102000" algn="ctr" rotWithShape="0">
              <a:prstClr val="black">
                <a:alpha val="40000"/>
              </a:prstClr>
            </a:outerShdw>
          </a:effectLst>
        </p:spPr>
      </p:pic>
      <p:sp>
        <p:nvSpPr>
          <p:cNvPr id="16" name="Freeform: Shape 15">
            <a:extLst>
              <a:ext uri="{FF2B5EF4-FFF2-40B4-BE49-F238E27FC236}">
                <a16:creationId xmlns:a16="http://schemas.microsoft.com/office/drawing/2014/main" id="{03ED7CE4-FB98-47D5-ABAF-E86FF4F77978}"/>
              </a:ext>
            </a:extLst>
          </p:cNvPr>
          <p:cNvSpPr/>
          <p:nvPr/>
        </p:nvSpPr>
        <p:spPr>
          <a:xfrm>
            <a:off x="6448415" y="636726"/>
            <a:ext cx="4711619" cy="4771208"/>
          </a:xfrm>
          <a:custGeom>
            <a:avLst/>
            <a:gdLst>
              <a:gd name="connsiteX0" fmla="*/ 54429 w 4452257"/>
              <a:gd name="connsiteY0" fmla="*/ 1317171 h 4811485"/>
              <a:gd name="connsiteX1" fmla="*/ 925286 w 4452257"/>
              <a:gd name="connsiteY1" fmla="*/ 751114 h 4811485"/>
              <a:gd name="connsiteX2" fmla="*/ 2068286 w 4452257"/>
              <a:gd name="connsiteY2" fmla="*/ 108857 h 4811485"/>
              <a:gd name="connsiteX3" fmla="*/ 2286000 w 4452257"/>
              <a:gd name="connsiteY3" fmla="*/ 0 h 4811485"/>
              <a:gd name="connsiteX4" fmla="*/ 3341914 w 4452257"/>
              <a:gd name="connsiteY4" fmla="*/ 1534885 h 4811485"/>
              <a:gd name="connsiteX5" fmla="*/ 3189514 w 4452257"/>
              <a:gd name="connsiteY5" fmla="*/ 1632857 h 4811485"/>
              <a:gd name="connsiteX6" fmla="*/ 3189514 w 4452257"/>
              <a:gd name="connsiteY6" fmla="*/ 1872343 h 4811485"/>
              <a:gd name="connsiteX7" fmla="*/ 3396343 w 4452257"/>
              <a:gd name="connsiteY7" fmla="*/ 2013857 h 4811485"/>
              <a:gd name="connsiteX8" fmla="*/ 3614057 w 4452257"/>
              <a:gd name="connsiteY8" fmla="*/ 2155371 h 4811485"/>
              <a:gd name="connsiteX9" fmla="*/ 3668486 w 4452257"/>
              <a:gd name="connsiteY9" fmla="*/ 2155371 h 4811485"/>
              <a:gd name="connsiteX10" fmla="*/ 4452257 w 4452257"/>
              <a:gd name="connsiteY10" fmla="*/ 3429000 h 4811485"/>
              <a:gd name="connsiteX11" fmla="*/ 3897086 w 4452257"/>
              <a:gd name="connsiteY11" fmla="*/ 3766457 h 4811485"/>
              <a:gd name="connsiteX12" fmla="*/ 2971800 w 4452257"/>
              <a:gd name="connsiteY12" fmla="*/ 4288971 h 4811485"/>
              <a:gd name="connsiteX13" fmla="*/ 2394857 w 4452257"/>
              <a:gd name="connsiteY13" fmla="*/ 4811485 h 4811485"/>
              <a:gd name="connsiteX14" fmla="*/ 2275114 w 4452257"/>
              <a:gd name="connsiteY14" fmla="*/ 4746171 h 4811485"/>
              <a:gd name="connsiteX15" fmla="*/ 2329543 w 4452257"/>
              <a:gd name="connsiteY15" fmla="*/ 4517571 h 4811485"/>
              <a:gd name="connsiteX16" fmla="*/ 2329543 w 4452257"/>
              <a:gd name="connsiteY16" fmla="*/ 4310743 h 4811485"/>
              <a:gd name="connsiteX17" fmla="*/ 2100943 w 4452257"/>
              <a:gd name="connsiteY17" fmla="*/ 3973285 h 4811485"/>
              <a:gd name="connsiteX18" fmla="*/ 1850572 w 4452257"/>
              <a:gd name="connsiteY18" fmla="*/ 3984171 h 4811485"/>
              <a:gd name="connsiteX19" fmla="*/ 1774372 w 4452257"/>
              <a:gd name="connsiteY19" fmla="*/ 4093028 h 4811485"/>
              <a:gd name="connsiteX20" fmla="*/ 0 w 4452257"/>
              <a:gd name="connsiteY20" fmla="*/ 1349828 h 4811485"/>
              <a:gd name="connsiteX21" fmla="*/ 108857 w 4452257"/>
              <a:gd name="connsiteY21" fmla="*/ 1306285 h 4811485"/>
              <a:gd name="connsiteX22" fmla="*/ 108857 w 4452257"/>
              <a:gd name="connsiteY22" fmla="*/ 1306285 h 4811485"/>
              <a:gd name="connsiteX23" fmla="*/ 54429 w 4452257"/>
              <a:gd name="connsiteY23" fmla="*/ 1317171 h 4811485"/>
              <a:gd name="connsiteX0" fmla="*/ 54429 w 4452257"/>
              <a:gd name="connsiteY0" fmla="*/ 1317171 h 4746171"/>
              <a:gd name="connsiteX1" fmla="*/ 925286 w 4452257"/>
              <a:gd name="connsiteY1" fmla="*/ 751114 h 4746171"/>
              <a:gd name="connsiteX2" fmla="*/ 2068286 w 4452257"/>
              <a:gd name="connsiteY2" fmla="*/ 108857 h 4746171"/>
              <a:gd name="connsiteX3" fmla="*/ 2286000 w 4452257"/>
              <a:gd name="connsiteY3" fmla="*/ 0 h 4746171"/>
              <a:gd name="connsiteX4" fmla="*/ 3341914 w 4452257"/>
              <a:gd name="connsiteY4" fmla="*/ 1534885 h 4746171"/>
              <a:gd name="connsiteX5" fmla="*/ 3189514 w 4452257"/>
              <a:gd name="connsiteY5" fmla="*/ 1632857 h 4746171"/>
              <a:gd name="connsiteX6" fmla="*/ 3189514 w 4452257"/>
              <a:gd name="connsiteY6" fmla="*/ 1872343 h 4746171"/>
              <a:gd name="connsiteX7" fmla="*/ 3396343 w 4452257"/>
              <a:gd name="connsiteY7" fmla="*/ 2013857 h 4746171"/>
              <a:gd name="connsiteX8" fmla="*/ 3614057 w 4452257"/>
              <a:gd name="connsiteY8" fmla="*/ 2155371 h 4746171"/>
              <a:gd name="connsiteX9" fmla="*/ 3668486 w 4452257"/>
              <a:gd name="connsiteY9" fmla="*/ 2155371 h 4746171"/>
              <a:gd name="connsiteX10" fmla="*/ 4452257 w 4452257"/>
              <a:gd name="connsiteY10" fmla="*/ 3429000 h 4746171"/>
              <a:gd name="connsiteX11" fmla="*/ 3897086 w 4452257"/>
              <a:gd name="connsiteY11" fmla="*/ 3766457 h 4746171"/>
              <a:gd name="connsiteX12" fmla="*/ 2971800 w 4452257"/>
              <a:gd name="connsiteY12" fmla="*/ 4288971 h 4746171"/>
              <a:gd name="connsiteX13" fmla="*/ 2368731 w 4452257"/>
              <a:gd name="connsiteY13" fmla="*/ 4733108 h 4746171"/>
              <a:gd name="connsiteX14" fmla="*/ 2275114 w 4452257"/>
              <a:gd name="connsiteY14" fmla="*/ 4746171 h 4746171"/>
              <a:gd name="connsiteX15" fmla="*/ 2329543 w 4452257"/>
              <a:gd name="connsiteY15" fmla="*/ 4517571 h 4746171"/>
              <a:gd name="connsiteX16" fmla="*/ 2329543 w 4452257"/>
              <a:gd name="connsiteY16" fmla="*/ 4310743 h 4746171"/>
              <a:gd name="connsiteX17" fmla="*/ 2100943 w 4452257"/>
              <a:gd name="connsiteY17" fmla="*/ 3973285 h 4746171"/>
              <a:gd name="connsiteX18" fmla="*/ 1850572 w 4452257"/>
              <a:gd name="connsiteY18" fmla="*/ 3984171 h 4746171"/>
              <a:gd name="connsiteX19" fmla="*/ 1774372 w 4452257"/>
              <a:gd name="connsiteY19" fmla="*/ 4093028 h 4746171"/>
              <a:gd name="connsiteX20" fmla="*/ 0 w 4452257"/>
              <a:gd name="connsiteY20" fmla="*/ 1349828 h 4746171"/>
              <a:gd name="connsiteX21" fmla="*/ 108857 w 4452257"/>
              <a:gd name="connsiteY21" fmla="*/ 1306285 h 4746171"/>
              <a:gd name="connsiteX22" fmla="*/ 108857 w 4452257"/>
              <a:gd name="connsiteY22" fmla="*/ 1306285 h 4746171"/>
              <a:gd name="connsiteX23" fmla="*/ 54429 w 4452257"/>
              <a:gd name="connsiteY23" fmla="*/ 1317171 h 4746171"/>
              <a:gd name="connsiteX0" fmla="*/ 54429 w 4452257"/>
              <a:gd name="connsiteY0" fmla="*/ 1317171 h 4746171"/>
              <a:gd name="connsiteX1" fmla="*/ 925286 w 4452257"/>
              <a:gd name="connsiteY1" fmla="*/ 751114 h 4746171"/>
              <a:gd name="connsiteX2" fmla="*/ 2068286 w 4452257"/>
              <a:gd name="connsiteY2" fmla="*/ 108857 h 4746171"/>
              <a:gd name="connsiteX3" fmla="*/ 2286000 w 4452257"/>
              <a:gd name="connsiteY3" fmla="*/ 0 h 4746171"/>
              <a:gd name="connsiteX4" fmla="*/ 3341914 w 4452257"/>
              <a:gd name="connsiteY4" fmla="*/ 1534885 h 4746171"/>
              <a:gd name="connsiteX5" fmla="*/ 3189514 w 4452257"/>
              <a:gd name="connsiteY5" fmla="*/ 1632857 h 4746171"/>
              <a:gd name="connsiteX6" fmla="*/ 3189514 w 4452257"/>
              <a:gd name="connsiteY6" fmla="*/ 1872343 h 4746171"/>
              <a:gd name="connsiteX7" fmla="*/ 3396343 w 4452257"/>
              <a:gd name="connsiteY7" fmla="*/ 2013857 h 4746171"/>
              <a:gd name="connsiteX8" fmla="*/ 3614057 w 4452257"/>
              <a:gd name="connsiteY8" fmla="*/ 2155371 h 4746171"/>
              <a:gd name="connsiteX9" fmla="*/ 3668486 w 4452257"/>
              <a:gd name="connsiteY9" fmla="*/ 2155371 h 4746171"/>
              <a:gd name="connsiteX10" fmla="*/ 4452257 w 4452257"/>
              <a:gd name="connsiteY10" fmla="*/ 3429000 h 4746171"/>
              <a:gd name="connsiteX11" fmla="*/ 3897086 w 4452257"/>
              <a:gd name="connsiteY11" fmla="*/ 3766457 h 4746171"/>
              <a:gd name="connsiteX12" fmla="*/ 2971800 w 4452257"/>
              <a:gd name="connsiteY12" fmla="*/ 4288971 h 4746171"/>
              <a:gd name="connsiteX13" fmla="*/ 2368731 w 4452257"/>
              <a:gd name="connsiteY13" fmla="*/ 4733108 h 4746171"/>
              <a:gd name="connsiteX14" fmla="*/ 2275114 w 4452257"/>
              <a:gd name="connsiteY14" fmla="*/ 4746171 h 4746171"/>
              <a:gd name="connsiteX15" fmla="*/ 2329543 w 4452257"/>
              <a:gd name="connsiteY15" fmla="*/ 4517571 h 4746171"/>
              <a:gd name="connsiteX16" fmla="*/ 2329543 w 4452257"/>
              <a:gd name="connsiteY16" fmla="*/ 4310743 h 4746171"/>
              <a:gd name="connsiteX17" fmla="*/ 2100943 w 4452257"/>
              <a:gd name="connsiteY17" fmla="*/ 3973285 h 4746171"/>
              <a:gd name="connsiteX18" fmla="*/ 1850572 w 4452257"/>
              <a:gd name="connsiteY18" fmla="*/ 3984171 h 4746171"/>
              <a:gd name="connsiteX19" fmla="*/ 1774372 w 4452257"/>
              <a:gd name="connsiteY19" fmla="*/ 4093028 h 4746171"/>
              <a:gd name="connsiteX20" fmla="*/ 0 w 4452257"/>
              <a:gd name="connsiteY20" fmla="*/ 1349828 h 4746171"/>
              <a:gd name="connsiteX21" fmla="*/ 108857 w 4452257"/>
              <a:gd name="connsiteY21" fmla="*/ 1306285 h 4746171"/>
              <a:gd name="connsiteX22" fmla="*/ 108857 w 4452257"/>
              <a:gd name="connsiteY22" fmla="*/ 1306285 h 4746171"/>
              <a:gd name="connsiteX23" fmla="*/ 54429 w 4452257"/>
              <a:gd name="connsiteY23" fmla="*/ 1317171 h 4746171"/>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68731 w 4452257"/>
              <a:gd name="connsiteY13" fmla="*/ 4733108 h 4733108"/>
              <a:gd name="connsiteX14" fmla="*/ 2235926 w 4452257"/>
              <a:gd name="connsiteY14" fmla="*/ 4733108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68731 w 4452257"/>
              <a:gd name="connsiteY13" fmla="*/ 4733108 h 4733108"/>
              <a:gd name="connsiteX14" fmla="*/ 2275114 w 4452257"/>
              <a:gd name="connsiteY14" fmla="*/ 4667794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45871 w 4452257"/>
              <a:gd name="connsiteY13" fmla="*/ 4733108 h 4733108"/>
              <a:gd name="connsiteX14" fmla="*/ 2275114 w 4452257"/>
              <a:gd name="connsiteY14" fmla="*/ 4667794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10248"/>
              <a:gd name="connsiteX1" fmla="*/ 925286 w 4452257"/>
              <a:gd name="connsiteY1" fmla="*/ 751114 h 4710248"/>
              <a:gd name="connsiteX2" fmla="*/ 2068286 w 4452257"/>
              <a:gd name="connsiteY2" fmla="*/ 108857 h 4710248"/>
              <a:gd name="connsiteX3" fmla="*/ 2286000 w 4452257"/>
              <a:gd name="connsiteY3" fmla="*/ 0 h 4710248"/>
              <a:gd name="connsiteX4" fmla="*/ 3341914 w 4452257"/>
              <a:gd name="connsiteY4" fmla="*/ 1534885 h 4710248"/>
              <a:gd name="connsiteX5" fmla="*/ 3189514 w 4452257"/>
              <a:gd name="connsiteY5" fmla="*/ 1632857 h 4710248"/>
              <a:gd name="connsiteX6" fmla="*/ 3189514 w 4452257"/>
              <a:gd name="connsiteY6" fmla="*/ 1872343 h 4710248"/>
              <a:gd name="connsiteX7" fmla="*/ 3396343 w 4452257"/>
              <a:gd name="connsiteY7" fmla="*/ 2013857 h 4710248"/>
              <a:gd name="connsiteX8" fmla="*/ 3614057 w 4452257"/>
              <a:gd name="connsiteY8" fmla="*/ 2155371 h 4710248"/>
              <a:gd name="connsiteX9" fmla="*/ 3668486 w 4452257"/>
              <a:gd name="connsiteY9" fmla="*/ 2155371 h 4710248"/>
              <a:gd name="connsiteX10" fmla="*/ 4452257 w 4452257"/>
              <a:gd name="connsiteY10" fmla="*/ 3429000 h 4710248"/>
              <a:gd name="connsiteX11" fmla="*/ 3897086 w 4452257"/>
              <a:gd name="connsiteY11" fmla="*/ 3766457 h 4710248"/>
              <a:gd name="connsiteX12" fmla="*/ 2971800 w 4452257"/>
              <a:gd name="connsiteY12" fmla="*/ 4288971 h 4710248"/>
              <a:gd name="connsiteX13" fmla="*/ 2345871 w 4452257"/>
              <a:gd name="connsiteY13" fmla="*/ 4710248 h 4710248"/>
              <a:gd name="connsiteX14" fmla="*/ 2275114 w 4452257"/>
              <a:gd name="connsiteY14" fmla="*/ 4667794 h 4710248"/>
              <a:gd name="connsiteX15" fmla="*/ 2329543 w 4452257"/>
              <a:gd name="connsiteY15" fmla="*/ 4517571 h 4710248"/>
              <a:gd name="connsiteX16" fmla="*/ 2329543 w 4452257"/>
              <a:gd name="connsiteY16" fmla="*/ 4310743 h 4710248"/>
              <a:gd name="connsiteX17" fmla="*/ 2100943 w 4452257"/>
              <a:gd name="connsiteY17" fmla="*/ 3973285 h 4710248"/>
              <a:gd name="connsiteX18" fmla="*/ 1850572 w 4452257"/>
              <a:gd name="connsiteY18" fmla="*/ 3984171 h 4710248"/>
              <a:gd name="connsiteX19" fmla="*/ 1774372 w 4452257"/>
              <a:gd name="connsiteY19" fmla="*/ 4093028 h 4710248"/>
              <a:gd name="connsiteX20" fmla="*/ 0 w 4452257"/>
              <a:gd name="connsiteY20" fmla="*/ 1349828 h 4710248"/>
              <a:gd name="connsiteX21" fmla="*/ 108857 w 4452257"/>
              <a:gd name="connsiteY21" fmla="*/ 1306285 h 4710248"/>
              <a:gd name="connsiteX22" fmla="*/ 108857 w 4452257"/>
              <a:gd name="connsiteY22" fmla="*/ 1306285 h 4710248"/>
              <a:gd name="connsiteX23" fmla="*/ 54429 w 4452257"/>
              <a:gd name="connsiteY23" fmla="*/ 1317171 h 471024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89514 w 4452257"/>
              <a:gd name="connsiteY5" fmla="*/ 1632857 h 4740728"/>
              <a:gd name="connsiteX6" fmla="*/ 3189514 w 4452257"/>
              <a:gd name="connsiteY6" fmla="*/ 187234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89514 w 4452257"/>
              <a:gd name="connsiteY6" fmla="*/ 187234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86183 w 4452257"/>
              <a:gd name="connsiteY7" fmla="*/ 204687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83643 w 4452257"/>
              <a:gd name="connsiteY7" fmla="*/ 20646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73566 w 4452257"/>
              <a:gd name="connsiteY9" fmla="*/ 216553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19483 w 4452257"/>
              <a:gd name="connsiteY6" fmla="*/ 1767114 h 4740728"/>
              <a:gd name="connsiteX7" fmla="*/ 3133634 w 4452257"/>
              <a:gd name="connsiteY7" fmla="*/ 1852023 h 4740728"/>
              <a:gd name="connsiteX8" fmla="*/ 3378563 w 4452257"/>
              <a:gd name="connsiteY8" fmla="*/ 2082437 h 4740728"/>
              <a:gd name="connsiteX9" fmla="*/ 3548017 w 4452257"/>
              <a:gd name="connsiteY9" fmla="*/ 2150291 h 4740728"/>
              <a:gd name="connsiteX10" fmla="*/ 3673566 w 4452257"/>
              <a:gd name="connsiteY10" fmla="*/ 2165531 h 4740728"/>
              <a:gd name="connsiteX11" fmla="*/ 4452257 w 4452257"/>
              <a:gd name="connsiteY11" fmla="*/ 3429000 h 4740728"/>
              <a:gd name="connsiteX12" fmla="*/ 3897086 w 4452257"/>
              <a:gd name="connsiteY12" fmla="*/ 3766457 h 4740728"/>
              <a:gd name="connsiteX13" fmla="*/ 2971800 w 4452257"/>
              <a:gd name="connsiteY13" fmla="*/ 4288971 h 4740728"/>
              <a:gd name="connsiteX14" fmla="*/ 2292531 w 4452257"/>
              <a:gd name="connsiteY14" fmla="*/ 4740728 h 4740728"/>
              <a:gd name="connsiteX15" fmla="*/ 2275114 w 4452257"/>
              <a:gd name="connsiteY15" fmla="*/ 4667794 h 4740728"/>
              <a:gd name="connsiteX16" fmla="*/ 2329543 w 4452257"/>
              <a:gd name="connsiteY16" fmla="*/ 4517571 h 4740728"/>
              <a:gd name="connsiteX17" fmla="*/ 2329543 w 4452257"/>
              <a:gd name="connsiteY17" fmla="*/ 4310743 h 4740728"/>
              <a:gd name="connsiteX18" fmla="*/ 2100943 w 4452257"/>
              <a:gd name="connsiteY18" fmla="*/ 3973285 h 4740728"/>
              <a:gd name="connsiteX19" fmla="*/ 1850572 w 4452257"/>
              <a:gd name="connsiteY19" fmla="*/ 3984171 h 4740728"/>
              <a:gd name="connsiteX20" fmla="*/ 1774372 w 4452257"/>
              <a:gd name="connsiteY20" fmla="*/ 4093028 h 4740728"/>
              <a:gd name="connsiteX21" fmla="*/ 0 w 4452257"/>
              <a:gd name="connsiteY21" fmla="*/ 1349828 h 4740728"/>
              <a:gd name="connsiteX22" fmla="*/ 108857 w 4452257"/>
              <a:gd name="connsiteY22" fmla="*/ 1306285 h 4740728"/>
              <a:gd name="connsiteX23" fmla="*/ 108857 w 4452257"/>
              <a:gd name="connsiteY23" fmla="*/ 1306285 h 4740728"/>
              <a:gd name="connsiteX24" fmla="*/ 54429 w 4452257"/>
              <a:gd name="connsiteY24"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53954 w 4452257"/>
              <a:gd name="connsiteY6" fmla="*/ 1635397 h 4740728"/>
              <a:gd name="connsiteX7" fmla="*/ 3119483 w 4452257"/>
              <a:gd name="connsiteY7" fmla="*/ 176711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53954 w 4452257"/>
              <a:gd name="connsiteY6" fmla="*/ 163539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698172 w 4452257"/>
              <a:gd name="connsiteY21" fmla="*/ 402825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028553 w 4452257"/>
              <a:gd name="connsiteY19" fmla="*/ 4003765 h 4740728"/>
              <a:gd name="connsiteX20" fmla="*/ 1850572 w 4452257"/>
              <a:gd name="connsiteY20" fmla="*/ 3984171 h 4740728"/>
              <a:gd name="connsiteX21" fmla="*/ 1698172 w 4452257"/>
              <a:gd name="connsiteY21" fmla="*/ 402825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264773 w 4452257"/>
              <a:gd name="connsiteY17" fmla="*/ 452900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52254 w 4452257"/>
              <a:gd name="connsiteY16" fmla="*/ 4679224 h 4740728"/>
              <a:gd name="connsiteX17" fmla="*/ 2264773 w 4452257"/>
              <a:gd name="connsiteY17" fmla="*/ 452900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698172 w 4452257"/>
              <a:gd name="connsiteY22" fmla="*/ 40282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09602 w 4452257"/>
              <a:gd name="connsiteY22" fmla="*/ 40663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09602 w 4452257"/>
              <a:gd name="connsiteY22" fmla="*/ 40663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17222 w 4452257"/>
              <a:gd name="connsiteY22" fmla="*/ 408540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17222 w 4452257"/>
              <a:gd name="connsiteY22" fmla="*/ 408540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131423 w 4452257"/>
              <a:gd name="connsiteY20" fmla="*/ 4115344 h 4771208"/>
              <a:gd name="connsiteX21" fmla="*/ 2028553 w 4452257"/>
              <a:gd name="connsiteY21" fmla="*/ 4003765 h 4771208"/>
              <a:gd name="connsiteX22" fmla="*/ 1850572 w 4452257"/>
              <a:gd name="connsiteY22" fmla="*/ 3984171 h 4771208"/>
              <a:gd name="connsiteX23" fmla="*/ 1717222 w 4452257"/>
              <a:gd name="connsiteY23" fmla="*/ 4085408 h 4771208"/>
              <a:gd name="connsiteX24" fmla="*/ 0 w 4452257"/>
              <a:gd name="connsiteY24" fmla="*/ 1349828 h 4771208"/>
              <a:gd name="connsiteX25" fmla="*/ 108857 w 4452257"/>
              <a:gd name="connsiteY25" fmla="*/ 1306285 h 4771208"/>
              <a:gd name="connsiteX26" fmla="*/ 108857 w 4452257"/>
              <a:gd name="connsiteY26" fmla="*/ 1306285 h 4771208"/>
              <a:gd name="connsiteX27" fmla="*/ 54429 w 4452257"/>
              <a:gd name="connsiteY27"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57153 w 4452257"/>
              <a:gd name="connsiteY17" fmla="*/ 4529001 h 4771208"/>
              <a:gd name="connsiteX18" fmla="*/ 2230483 w 4452257"/>
              <a:gd name="connsiteY18" fmla="*/ 4337413 h 4771208"/>
              <a:gd name="connsiteX19" fmla="*/ 2184763 w 4452257"/>
              <a:gd name="connsiteY19" fmla="*/ 4222024 h 4771208"/>
              <a:gd name="connsiteX20" fmla="*/ 2131423 w 4452257"/>
              <a:gd name="connsiteY20" fmla="*/ 4115344 h 4771208"/>
              <a:gd name="connsiteX21" fmla="*/ 2028553 w 4452257"/>
              <a:gd name="connsiteY21" fmla="*/ 4003765 h 4771208"/>
              <a:gd name="connsiteX22" fmla="*/ 1850572 w 4452257"/>
              <a:gd name="connsiteY22" fmla="*/ 3984171 h 4771208"/>
              <a:gd name="connsiteX23" fmla="*/ 1717222 w 4452257"/>
              <a:gd name="connsiteY23" fmla="*/ 4085408 h 4771208"/>
              <a:gd name="connsiteX24" fmla="*/ 0 w 4452257"/>
              <a:gd name="connsiteY24" fmla="*/ 1349828 h 4771208"/>
              <a:gd name="connsiteX25" fmla="*/ 108857 w 4452257"/>
              <a:gd name="connsiteY25" fmla="*/ 1306285 h 4771208"/>
              <a:gd name="connsiteX26" fmla="*/ 108857 w 4452257"/>
              <a:gd name="connsiteY26" fmla="*/ 1306285 h 4771208"/>
              <a:gd name="connsiteX27" fmla="*/ 54429 w 4452257"/>
              <a:gd name="connsiteY27" fmla="*/ 1317171 h 477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52257" h="4771208">
                <a:moveTo>
                  <a:pt x="54429" y="1317171"/>
                </a:moveTo>
                <a:lnTo>
                  <a:pt x="925286" y="751114"/>
                </a:lnTo>
                <a:lnTo>
                  <a:pt x="2068286" y="108857"/>
                </a:lnTo>
                <a:lnTo>
                  <a:pt x="2286000" y="0"/>
                </a:lnTo>
                <a:lnTo>
                  <a:pt x="3341914" y="1534885"/>
                </a:lnTo>
                <a:cubicBezTo>
                  <a:pt x="3311797" y="1549641"/>
                  <a:pt x="3263900" y="1554238"/>
                  <a:pt x="3233783" y="1568994"/>
                </a:cubicBezTo>
                <a:lnTo>
                  <a:pt x="3138714" y="1643017"/>
                </a:lnTo>
                <a:cubicBezTo>
                  <a:pt x="3117064" y="1680149"/>
                  <a:pt x="3108113" y="1719822"/>
                  <a:pt x="3104243" y="1759494"/>
                </a:cubicBezTo>
                <a:lnTo>
                  <a:pt x="3133634" y="1852023"/>
                </a:lnTo>
                <a:cubicBezTo>
                  <a:pt x="3205964" y="1941528"/>
                  <a:pt x="3290993" y="2028492"/>
                  <a:pt x="3378563" y="2082437"/>
                </a:cubicBezTo>
                <a:cubicBezTo>
                  <a:pt x="3435048" y="2105055"/>
                  <a:pt x="3468672" y="2132753"/>
                  <a:pt x="3548017" y="2150291"/>
                </a:cubicBezTo>
                <a:lnTo>
                  <a:pt x="3673566" y="2165531"/>
                </a:lnTo>
                <a:lnTo>
                  <a:pt x="4452257" y="3429000"/>
                </a:lnTo>
                <a:lnTo>
                  <a:pt x="3897086" y="3766457"/>
                </a:lnTo>
                <a:lnTo>
                  <a:pt x="2971800" y="4288971"/>
                </a:lnTo>
                <a:lnTo>
                  <a:pt x="2235381" y="4771208"/>
                </a:lnTo>
                <a:lnTo>
                  <a:pt x="2252254" y="4679224"/>
                </a:lnTo>
                <a:lnTo>
                  <a:pt x="2257153" y="4529001"/>
                </a:lnTo>
                <a:lnTo>
                  <a:pt x="2230483" y="4337413"/>
                </a:lnTo>
                <a:cubicBezTo>
                  <a:pt x="2213973" y="4272280"/>
                  <a:pt x="2220323" y="4260487"/>
                  <a:pt x="2184763" y="4222024"/>
                </a:cubicBezTo>
                <a:cubicBezTo>
                  <a:pt x="2161903" y="4186464"/>
                  <a:pt x="2154283" y="4150904"/>
                  <a:pt x="2131423" y="4115344"/>
                </a:cubicBezTo>
                <a:lnTo>
                  <a:pt x="2028553" y="4003765"/>
                </a:lnTo>
                <a:lnTo>
                  <a:pt x="1850572" y="3984171"/>
                </a:lnTo>
                <a:cubicBezTo>
                  <a:pt x="1803582" y="4011567"/>
                  <a:pt x="1748972" y="4000862"/>
                  <a:pt x="1717222" y="4085408"/>
                </a:cubicBezTo>
                <a:lnTo>
                  <a:pt x="0" y="1349828"/>
                </a:lnTo>
                <a:lnTo>
                  <a:pt x="108857" y="1306285"/>
                </a:lnTo>
                <a:lnTo>
                  <a:pt x="108857" y="1306285"/>
                </a:lnTo>
                <a:lnTo>
                  <a:pt x="54429" y="1317171"/>
                </a:lnTo>
                <a:close/>
              </a:path>
            </a:pathLst>
          </a:custGeom>
          <a:gradFill>
            <a:gsLst>
              <a:gs pos="0">
                <a:srgbClr val="AAD8C7"/>
              </a:gs>
              <a:gs pos="21000">
                <a:srgbClr val="A2D5C2"/>
              </a:gs>
              <a:gs pos="83000">
                <a:srgbClr val="D0E8D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1417E4F-F9D8-DED0-D604-59E90A22006F}"/>
              </a:ext>
            </a:extLst>
          </p:cNvPr>
          <p:cNvSpPr/>
          <p:nvPr/>
        </p:nvSpPr>
        <p:spPr>
          <a:xfrm>
            <a:off x="4644452" y="1827284"/>
            <a:ext cx="3744686" cy="4376057"/>
          </a:xfrm>
          <a:custGeom>
            <a:avLst/>
            <a:gdLst>
              <a:gd name="connsiteX0" fmla="*/ 1785257 w 3744686"/>
              <a:gd name="connsiteY0" fmla="*/ 0 h 4376057"/>
              <a:gd name="connsiteX1" fmla="*/ 979715 w 3744686"/>
              <a:gd name="connsiteY1" fmla="*/ 283028 h 4376057"/>
              <a:gd name="connsiteX2" fmla="*/ 0 w 3744686"/>
              <a:gd name="connsiteY2" fmla="*/ 664028 h 4376057"/>
              <a:gd name="connsiteX3" fmla="*/ 2155372 w 3744686"/>
              <a:gd name="connsiteY3" fmla="*/ 4376057 h 4376057"/>
              <a:gd name="connsiteX4" fmla="*/ 2862943 w 3744686"/>
              <a:gd name="connsiteY4" fmla="*/ 4060371 h 4376057"/>
              <a:gd name="connsiteX5" fmla="*/ 3505200 w 3744686"/>
              <a:gd name="connsiteY5" fmla="*/ 3799114 h 4376057"/>
              <a:gd name="connsiteX6" fmla="*/ 3690257 w 3744686"/>
              <a:gd name="connsiteY6" fmla="*/ 3766457 h 4376057"/>
              <a:gd name="connsiteX7" fmla="*/ 3744686 w 3744686"/>
              <a:gd name="connsiteY7" fmla="*/ 3472543 h 4376057"/>
              <a:gd name="connsiteX8" fmla="*/ 3722915 w 3744686"/>
              <a:gd name="connsiteY8" fmla="*/ 3156857 h 4376057"/>
              <a:gd name="connsiteX9" fmla="*/ 3668486 w 3744686"/>
              <a:gd name="connsiteY9" fmla="*/ 2971800 h 4376057"/>
              <a:gd name="connsiteX10" fmla="*/ 3614057 w 3744686"/>
              <a:gd name="connsiteY10" fmla="*/ 2862943 h 4376057"/>
              <a:gd name="connsiteX11" fmla="*/ 1785257 w 3744686"/>
              <a:gd name="connsiteY11" fmla="*/ 0 h 437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44686" h="4376057">
                <a:moveTo>
                  <a:pt x="1785257" y="0"/>
                </a:moveTo>
                <a:lnTo>
                  <a:pt x="979715" y="283028"/>
                </a:lnTo>
                <a:lnTo>
                  <a:pt x="0" y="664028"/>
                </a:lnTo>
                <a:lnTo>
                  <a:pt x="2155372" y="4376057"/>
                </a:lnTo>
                <a:lnTo>
                  <a:pt x="2862943" y="4060371"/>
                </a:lnTo>
                <a:lnTo>
                  <a:pt x="3505200" y="3799114"/>
                </a:lnTo>
                <a:lnTo>
                  <a:pt x="3690257" y="3766457"/>
                </a:lnTo>
                <a:lnTo>
                  <a:pt x="3744686" y="3472543"/>
                </a:lnTo>
                <a:lnTo>
                  <a:pt x="3722915" y="3156857"/>
                </a:lnTo>
                <a:lnTo>
                  <a:pt x="3668486" y="2971800"/>
                </a:lnTo>
                <a:lnTo>
                  <a:pt x="3614057" y="2862943"/>
                </a:lnTo>
                <a:lnTo>
                  <a:pt x="1785257" y="0"/>
                </a:lnTo>
                <a:close/>
              </a:path>
            </a:pathLst>
          </a:custGeom>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C29B260-6B1E-E09F-091D-17D4DB37A32C}"/>
              </a:ext>
            </a:extLst>
          </p:cNvPr>
          <p:cNvSpPr txBox="1"/>
          <p:nvPr/>
        </p:nvSpPr>
        <p:spPr>
          <a:xfrm rot="20031735">
            <a:off x="5584567" y="1774379"/>
            <a:ext cx="4562104" cy="3046988"/>
          </a:xfrm>
          <a:prstGeom prst="rect">
            <a:avLst/>
          </a:prstGeom>
          <a:noFill/>
        </p:spPr>
        <p:txBody>
          <a:bodyPr wrap="square" rtlCol="0">
            <a:spAutoFit/>
          </a:bodyPr>
          <a:lstStyle/>
          <a:p>
            <a:r>
              <a:rPr lang="en-IN" sz="1600" dirty="0"/>
              <a:t>Who we are and what we do at </a:t>
            </a:r>
            <a:r>
              <a:rPr lang="en-IN" sz="1600" dirty="0" err="1"/>
              <a:t>AirWays</a:t>
            </a:r>
            <a:r>
              <a:rPr lang="en-IN" sz="1600" dirty="0"/>
              <a:t>?</a:t>
            </a:r>
          </a:p>
          <a:p>
            <a:pPr marL="285750" indent="-285750">
              <a:buFont typeface="Arial" panose="020B0604020202020204" pitchFamily="34" charset="0"/>
              <a:buChar char="•"/>
            </a:pPr>
            <a:endParaRPr lang="en-IN" sz="1600" dirty="0"/>
          </a:p>
          <a:p>
            <a:pPr marL="285750" indent="-285750">
              <a:buFont typeface="Arial" panose="020B0604020202020204" pitchFamily="34" charset="0"/>
              <a:buChar char="•"/>
            </a:pPr>
            <a:r>
              <a:rPr lang="en-US" sz="1600" dirty="0"/>
              <a:t>Over 200 manufacturing, warehouse and sales/service locations around the globe</a:t>
            </a:r>
          </a:p>
          <a:p>
            <a:pPr marL="285750" indent="-285750">
              <a:buFont typeface="Arial" panose="020B0604020202020204" pitchFamily="34" charset="0"/>
              <a:buChar char="•"/>
            </a:pPr>
            <a:r>
              <a:rPr lang="en-US" sz="1600" dirty="0"/>
              <a:t>5 major operating segments – Engineered Products (EP), Clean Energy and Fueling (CEF), Imaging and Identification (</a:t>
            </a:r>
            <a:r>
              <a:rPr lang="en-US" sz="1600" dirty="0" err="1"/>
              <a:t>InI</a:t>
            </a:r>
            <a:r>
              <a:rPr lang="en-US" sz="1600" dirty="0"/>
              <a:t>), Pumps and Process Solutions (PPS), Climate and Sustainability Technologies (CST)</a:t>
            </a:r>
          </a:p>
          <a:p>
            <a:pPr marL="285750" indent="-285750">
              <a:buFont typeface="Arial" panose="020B0604020202020204" pitchFamily="34" charset="0"/>
              <a:buChar char="•"/>
            </a:pPr>
            <a:r>
              <a:rPr lang="en-US" sz="1600" dirty="0"/>
              <a:t>Unique business model approach</a:t>
            </a:r>
          </a:p>
          <a:p>
            <a:pPr marL="285750" indent="-285750">
              <a:buFont typeface="Arial" panose="020B0604020202020204" pitchFamily="34" charset="0"/>
              <a:buChar char="•"/>
            </a:pPr>
            <a:r>
              <a:rPr lang="en-US" sz="1600" dirty="0"/>
              <a:t>History and evolution of </a:t>
            </a:r>
            <a:r>
              <a:rPr lang="en-US" sz="1600" dirty="0" err="1"/>
              <a:t>AirWays</a:t>
            </a:r>
            <a:r>
              <a:rPr lang="en-US" sz="1600" dirty="0"/>
              <a:t> Airlines till date since its foundation</a:t>
            </a:r>
          </a:p>
        </p:txBody>
      </p:sp>
    </p:spTree>
    <p:custDataLst>
      <p:tags r:id="rId1"/>
    </p:custDataLst>
    <p:extLst>
      <p:ext uri="{BB962C8B-B14F-4D97-AF65-F5344CB8AC3E}">
        <p14:creationId xmlns:p14="http://schemas.microsoft.com/office/powerpoint/2010/main" val="2483076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64,315 Inside Airplane Images, Stock Photos &amp; Vectors | Shutterstock">
            <a:extLst>
              <a:ext uri="{FF2B5EF4-FFF2-40B4-BE49-F238E27FC236}">
                <a16:creationId xmlns:a16="http://schemas.microsoft.com/office/drawing/2014/main" id="{A3A31F3B-443B-6E8C-1468-D5BE571307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711"/>
          <a:stretch/>
        </p:blipFill>
        <p:spPr bwMode="auto">
          <a:xfrm>
            <a:off x="-58608" y="-93845"/>
            <a:ext cx="12247752" cy="6951846"/>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BBF1033A-4C73-F6CA-7D0C-D45FE5FDD956}"/>
              </a:ext>
            </a:extLst>
          </p:cNvPr>
          <p:cNvGrpSpPr/>
          <p:nvPr/>
        </p:nvGrpSpPr>
        <p:grpSpPr>
          <a:xfrm>
            <a:off x="1328287" y="-351617"/>
            <a:ext cx="10863714" cy="7209617"/>
            <a:chOff x="1328287" y="-351617"/>
            <a:chExt cx="10863714" cy="7209617"/>
          </a:xfrm>
        </p:grpSpPr>
        <p:pic>
          <p:nvPicPr>
            <p:cNvPr id="11" name="Picture 10">
              <a:extLst>
                <a:ext uri="{FF2B5EF4-FFF2-40B4-BE49-F238E27FC236}">
                  <a16:creationId xmlns:a16="http://schemas.microsoft.com/office/drawing/2014/main" id="{4590E3B8-6E1B-E039-1CFB-5F5F66904BCF}"/>
                </a:ext>
              </a:extLst>
            </p:cNvPr>
            <p:cNvPicPr>
              <a:picLocks noChangeAspect="1"/>
            </p:cNvPicPr>
            <p:nvPr/>
          </p:nvPicPr>
          <p:blipFill rotWithShape="1">
            <a:blip r:embed="rId5">
              <a:extLst>
                <a:ext uri="{28A0092B-C50C-407E-A947-70E740481C1C}">
                  <a14:useLocalDpi xmlns:a14="http://schemas.microsoft.com/office/drawing/2010/main" val="0"/>
                </a:ext>
              </a:extLst>
            </a:blip>
            <a:srcRect t="26739" r="20606" b="7371"/>
            <a:stretch/>
          </p:blipFill>
          <p:spPr>
            <a:xfrm>
              <a:off x="1328287" y="-351617"/>
              <a:ext cx="10863714" cy="7209617"/>
            </a:xfrm>
            <a:prstGeom prst="rect">
              <a:avLst/>
            </a:prstGeom>
          </p:spPr>
        </p:pic>
        <p:sp>
          <p:nvSpPr>
            <p:cNvPr id="12" name="Freeform: Shape 11">
              <a:extLst>
                <a:ext uri="{FF2B5EF4-FFF2-40B4-BE49-F238E27FC236}">
                  <a16:creationId xmlns:a16="http://schemas.microsoft.com/office/drawing/2014/main" id="{B7BD3DC4-B6F1-86FF-A3B1-4471C5446D76}"/>
                </a:ext>
              </a:extLst>
            </p:cNvPr>
            <p:cNvSpPr/>
            <p:nvPr/>
          </p:nvSpPr>
          <p:spPr>
            <a:xfrm>
              <a:off x="4949702" y="2573154"/>
              <a:ext cx="3279373" cy="3078480"/>
            </a:xfrm>
            <a:custGeom>
              <a:avLst/>
              <a:gdLst>
                <a:gd name="connsiteX0" fmla="*/ 218541 w 3331917"/>
                <a:gd name="connsiteY0" fmla="*/ 167640 h 3078480"/>
                <a:gd name="connsiteX1" fmla="*/ 218541 w 3331917"/>
                <a:gd name="connsiteY1" fmla="*/ 167640 h 3078480"/>
                <a:gd name="connsiteX2" fmla="*/ 492861 w 3331917"/>
                <a:gd name="connsiteY2" fmla="*/ 1127760 h 3078480"/>
                <a:gd name="connsiteX3" fmla="*/ 553821 w 3331917"/>
                <a:gd name="connsiteY3" fmla="*/ 1173480 h 3078480"/>
                <a:gd name="connsiteX4" fmla="*/ 614781 w 3331917"/>
                <a:gd name="connsiteY4" fmla="*/ 1234440 h 3078480"/>
                <a:gd name="connsiteX5" fmla="*/ 690981 w 3331917"/>
                <a:gd name="connsiteY5" fmla="*/ 1341120 h 3078480"/>
                <a:gd name="connsiteX6" fmla="*/ 751941 w 3331917"/>
                <a:gd name="connsiteY6" fmla="*/ 1432560 h 3078480"/>
                <a:gd name="connsiteX7" fmla="*/ 767181 w 3331917"/>
                <a:gd name="connsiteY7" fmla="*/ 1493520 h 3078480"/>
                <a:gd name="connsiteX8" fmla="*/ 873861 w 3331917"/>
                <a:gd name="connsiteY8" fmla="*/ 1676400 h 3078480"/>
                <a:gd name="connsiteX9" fmla="*/ 904341 w 3331917"/>
                <a:gd name="connsiteY9" fmla="*/ 1737360 h 3078480"/>
                <a:gd name="connsiteX10" fmla="*/ 1011021 w 3331917"/>
                <a:gd name="connsiteY10" fmla="*/ 1859280 h 3078480"/>
                <a:gd name="connsiteX11" fmla="*/ 1056741 w 3331917"/>
                <a:gd name="connsiteY11" fmla="*/ 1935480 h 3078480"/>
                <a:gd name="connsiteX12" fmla="*/ 1132941 w 3331917"/>
                <a:gd name="connsiteY12" fmla="*/ 2103120 h 3078480"/>
                <a:gd name="connsiteX13" fmla="*/ 1163421 w 3331917"/>
                <a:gd name="connsiteY13" fmla="*/ 2148840 h 3078480"/>
                <a:gd name="connsiteX14" fmla="*/ 1209141 w 3331917"/>
                <a:gd name="connsiteY14" fmla="*/ 2164080 h 3078480"/>
                <a:gd name="connsiteX15" fmla="*/ 1331061 w 3331917"/>
                <a:gd name="connsiteY15" fmla="*/ 2316480 h 3078480"/>
                <a:gd name="connsiteX16" fmla="*/ 1361541 w 3331917"/>
                <a:gd name="connsiteY16" fmla="*/ 2362200 h 3078480"/>
                <a:gd name="connsiteX17" fmla="*/ 1392021 w 3331917"/>
                <a:gd name="connsiteY17" fmla="*/ 2423160 h 3078480"/>
                <a:gd name="connsiteX18" fmla="*/ 1468221 w 3331917"/>
                <a:gd name="connsiteY18" fmla="*/ 2514600 h 3078480"/>
                <a:gd name="connsiteX19" fmla="*/ 1483461 w 3331917"/>
                <a:gd name="connsiteY19" fmla="*/ 2560320 h 3078480"/>
                <a:gd name="connsiteX20" fmla="*/ 1590141 w 3331917"/>
                <a:gd name="connsiteY20" fmla="*/ 2712720 h 3078480"/>
                <a:gd name="connsiteX21" fmla="*/ 1666341 w 3331917"/>
                <a:gd name="connsiteY21" fmla="*/ 2788920 h 3078480"/>
                <a:gd name="connsiteX22" fmla="*/ 1727301 w 3331917"/>
                <a:gd name="connsiteY22" fmla="*/ 2910840 h 3078480"/>
                <a:gd name="connsiteX23" fmla="*/ 1788261 w 3331917"/>
                <a:gd name="connsiteY23" fmla="*/ 3017520 h 3078480"/>
                <a:gd name="connsiteX24" fmla="*/ 1803501 w 3331917"/>
                <a:gd name="connsiteY24" fmla="*/ 3063240 h 3078480"/>
                <a:gd name="connsiteX25" fmla="*/ 1849221 w 3331917"/>
                <a:gd name="connsiteY25" fmla="*/ 3078480 h 3078480"/>
                <a:gd name="connsiteX26" fmla="*/ 2352141 w 3331917"/>
                <a:gd name="connsiteY26" fmla="*/ 3048000 h 3078480"/>
                <a:gd name="connsiteX27" fmla="*/ 2443581 w 3331917"/>
                <a:gd name="connsiteY27" fmla="*/ 3032760 h 3078480"/>
                <a:gd name="connsiteX28" fmla="*/ 2931261 w 3331917"/>
                <a:gd name="connsiteY28" fmla="*/ 2987040 h 3078480"/>
                <a:gd name="connsiteX29" fmla="*/ 3007461 w 3331917"/>
                <a:gd name="connsiteY29" fmla="*/ 2926080 h 3078480"/>
                <a:gd name="connsiteX30" fmla="*/ 3053181 w 3331917"/>
                <a:gd name="connsiteY30" fmla="*/ 2895600 h 3078480"/>
                <a:gd name="connsiteX31" fmla="*/ 3114141 w 3331917"/>
                <a:gd name="connsiteY31" fmla="*/ 2773680 h 3078480"/>
                <a:gd name="connsiteX32" fmla="*/ 3205581 w 3331917"/>
                <a:gd name="connsiteY32" fmla="*/ 2636520 h 3078480"/>
                <a:gd name="connsiteX33" fmla="*/ 3236061 w 3331917"/>
                <a:gd name="connsiteY33" fmla="*/ 2423160 h 3078480"/>
                <a:gd name="connsiteX34" fmla="*/ 3312261 w 3331917"/>
                <a:gd name="connsiteY34" fmla="*/ 2286000 h 3078480"/>
                <a:gd name="connsiteX35" fmla="*/ 3281781 w 3331917"/>
                <a:gd name="connsiteY35" fmla="*/ 1950720 h 3078480"/>
                <a:gd name="connsiteX36" fmla="*/ 3236061 w 3331917"/>
                <a:gd name="connsiteY36" fmla="*/ 1874520 h 3078480"/>
                <a:gd name="connsiteX37" fmla="*/ 3220821 w 3331917"/>
                <a:gd name="connsiteY37" fmla="*/ 1813560 h 3078480"/>
                <a:gd name="connsiteX38" fmla="*/ 3083661 w 3331917"/>
                <a:gd name="connsiteY38" fmla="*/ 1691640 h 3078480"/>
                <a:gd name="connsiteX39" fmla="*/ 3068421 w 3331917"/>
                <a:gd name="connsiteY39" fmla="*/ 1645920 h 3078480"/>
                <a:gd name="connsiteX40" fmla="*/ 2946501 w 3331917"/>
                <a:gd name="connsiteY40" fmla="*/ 1539240 h 3078480"/>
                <a:gd name="connsiteX41" fmla="*/ 2870301 w 3331917"/>
                <a:gd name="connsiteY41" fmla="*/ 1417320 h 3078480"/>
                <a:gd name="connsiteX42" fmla="*/ 2824581 w 3331917"/>
                <a:gd name="connsiteY42" fmla="*/ 1356360 h 3078480"/>
                <a:gd name="connsiteX43" fmla="*/ 2717901 w 3331917"/>
                <a:gd name="connsiteY43" fmla="*/ 1249680 h 3078480"/>
                <a:gd name="connsiteX44" fmla="*/ 2687421 w 3331917"/>
                <a:gd name="connsiteY44" fmla="*/ 1158240 h 3078480"/>
                <a:gd name="connsiteX45" fmla="*/ 2656941 w 3331917"/>
                <a:gd name="connsiteY45" fmla="*/ 1051560 h 3078480"/>
                <a:gd name="connsiteX46" fmla="*/ 2626461 w 3331917"/>
                <a:gd name="connsiteY46" fmla="*/ 990600 h 3078480"/>
                <a:gd name="connsiteX47" fmla="*/ 2580741 w 3331917"/>
                <a:gd name="connsiteY47" fmla="*/ 975360 h 3078480"/>
                <a:gd name="connsiteX48" fmla="*/ 2428341 w 3331917"/>
                <a:gd name="connsiteY48" fmla="*/ 792480 h 3078480"/>
                <a:gd name="connsiteX49" fmla="*/ 2382621 w 3331917"/>
                <a:gd name="connsiteY49" fmla="*/ 746760 h 3078480"/>
                <a:gd name="connsiteX50" fmla="*/ 2352141 w 3331917"/>
                <a:gd name="connsiteY50" fmla="*/ 685800 h 3078480"/>
                <a:gd name="connsiteX51" fmla="*/ 2275941 w 3331917"/>
                <a:gd name="connsiteY51" fmla="*/ 563880 h 3078480"/>
                <a:gd name="connsiteX52" fmla="*/ 2199741 w 3331917"/>
                <a:gd name="connsiteY52" fmla="*/ 274320 h 3078480"/>
                <a:gd name="connsiteX53" fmla="*/ 2154021 w 3331917"/>
                <a:gd name="connsiteY53" fmla="*/ 259080 h 3078480"/>
                <a:gd name="connsiteX54" fmla="*/ 2093061 w 3331917"/>
                <a:gd name="connsiteY54" fmla="*/ 228600 h 3078480"/>
                <a:gd name="connsiteX55" fmla="*/ 2047341 w 3331917"/>
                <a:gd name="connsiteY55" fmla="*/ 213360 h 3078480"/>
                <a:gd name="connsiteX56" fmla="*/ 1955901 w 3331917"/>
                <a:gd name="connsiteY56" fmla="*/ 167640 h 3078480"/>
                <a:gd name="connsiteX57" fmla="*/ 1818741 w 3331917"/>
                <a:gd name="connsiteY57" fmla="*/ 152400 h 3078480"/>
                <a:gd name="connsiteX58" fmla="*/ 1087221 w 3331917"/>
                <a:gd name="connsiteY58" fmla="*/ 106680 h 3078480"/>
                <a:gd name="connsiteX59" fmla="*/ 950061 w 3331917"/>
                <a:gd name="connsiteY59" fmla="*/ 60960 h 3078480"/>
                <a:gd name="connsiteX60" fmla="*/ 843381 w 3331917"/>
                <a:gd name="connsiteY60" fmla="*/ 30480 h 3078480"/>
                <a:gd name="connsiteX61" fmla="*/ 645261 w 3331917"/>
                <a:gd name="connsiteY61" fmla="*/ 0 h 3078480"/>
                <a:gd name="connsiteX62" fmla="*/ 264261 w 3331917"/>
                <a:gd name="connsiteY62" fmla="*/ 91440 h 3078480"/>
                <a:gd name="connsiteX63" fmla="*/ 157581 w 3331917"/>
                <a:gd name="connsiteY63" fmla="*/ 182880 h 3078480"/>
                <a:gd name="connsiteX64" fmla="*/ 50901 w 3331917"/>
                <a:gd name="connsiteY64" fmla="*/ 243840 h 3078480"/>
                <a:gd name="connsiteX65" fmla="*/ 5181 w 3331917"/>
                <a:gd name="connsiteY65" fmla="*/ 289560 h 3078480"/>
                <a:gd name="connsiteX66" fmla="*/ 203301 w 3331917"/>
                <a:gd name="connsiteY66" fmla="*/ 274320 h 3078480"/>
                <a:gd name="connsiteX67" fmla="*/ 218541 w 3331917"/>
                <a:gd name="connsiteY67" fmla="*/ 167640 h 307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31917" h="3078480">
                  <a:moveTo>
                    <a:pt x="218541" y="167640"/>
                  </a:moveTo>
                  <a:lnTo>
                    <a:pt x="218541" y="167640"/>
                  </a:lnTo>
                  <a:cubicBezTo>
                    <a:pt x="309981" y="487680"/>
                    <a:pt x="387606" y="811994"/>
                    <a:pt x="492861" y="1127760"/>
                  </a:cubicBezTo>
                  <a:cubicBezTo>
                    <a:pt x="500893" y="1151857"/>
                    <a:pt x="537560" y="1153967"/>
                    <a:pt x="553821" y="1173480"/>
                  </a:cubicBezTo>
                  <a:cubicBezTo>
                    <a:pt x="616344" y="1248508"/>
                    <a:pt x="511618" y="1200052"/>
                    <a:pt x="614781" y="1234440"/>
                  </a:cubicBezTo>
                  <a:cubicBezTo>
                    <a:pt x="695595" y="1315254"/>
                    <a:pt x="630803" y="1240823"/>
                    <a:pt x="690981" y="1341120"/>
                  </a:cubicBezTo>
                  <a:cubicBezTo>
                    <a:pt x="709828" y="1372532"/>
                    <a:pt x="751941" y="1432560"/>
                    <a:pt x="751941" y="1432560"/>
                  </a:cubicBezTo>
                  <a:cubicBezTo>
                    <a:pt x="757021" y="1452880"/>
                    <a:pt x="759402" y="1474073"/>
                    <a:pt x="767181" y="1493520"/>
                  </a:cubicBezTo>
                  <a:cubicBezTo>
                    <a:pt x="806881" y="1592769"/>
                    <a:pt x="818080" y="1583432"/>
                    <a:pt x="873861" y="1676400"/>
                  </a:cubicBezTo>
                  <a:cubicBezTo>
                    <a:pt x="885550" y="1695881"/>
                    <a:pt x="891739" y="1718457"/>
                    <a:pt x="904341" y="1737360"/>
                  </a:cubicBezTo>
                  <a:cubicBezTo>
                    <a:pt x="1074560" y="1992688"/>
                    <a:pt x="878828" y="1683022"/>
                    <a:pt x="1011021" y="1859280"/>
                  </a:cubicBezTo>
                  <a:cubicBezTo>
                    <a:pt x="1028794" y="1882977"/>
                    <a:pt x="1043494" y="1908986"/>
                    <a:pt x="1056741" y="1935480"/>
                  </a:cubicBezTo>
                  <a:cubicBezTo>
                    <a:pt x="1102933" y="2027864"/>
                    <a:pt x="1090137" y="2028213"/>
                    <a:pt x="1132941" y="2103120"/>
                  </a:cubicBezTo>
                  <a:cubicBezTo>
                    <a:pt x="1142028" y="2119023"/>
                    <a:pt x="1149118" y="2137398"/>
                    <a:pt x="1163421" y="2148840"/>
                  </a:cubicBezTo>
                  <a:cubicBezTo>
                    <a:pt x="1175965" y="2158875"/>
                    <a:pt x="1193901" y="2159000"/>
                    <a:pt x="1209141" y="2164080"/>
                  </a:cubicBezTo>
                  <a:cubicBezTo>
                    <a:pt x="1249781" y="2214880"/>
                    <a:pt x="1294975" y="2262350"/>
                    <a:pt x="1331061" y="2316480"/>
                  </a:cubicBezTo>
                  <a:cubicBezTo>
                    <a:pt x="1341221" y="2331720"/>
                    <a:pt x="1352454" y="2346297"/>
                    <a:pt x="1361541" y="2362200"/>
                  </a:cubicBezTo>
                  <a:cubicBezTo>
                    <a:pt x="1372813" y="2381925"/>
                    <a:pt x="1378993" y="2404548"/>
                    <a:pt x="1392021" y="2423160"/>
                  </a:cubicBezTo>
                  <a:cubicBezTo>
                    <a:pt x="1414774" y="2455664"/>
                    <a:pt x="1442821" y="2484120"/>
                    <a:pt x="1468221" y="2514600"/>
                  </a:cubicBezTo>
                  <a:cubicBezTo>
                    <a:pt x="1473301" y="2529840"/>
                    <a:pt x="1475659" y="2546277"/>
                    <a:pt x="1483461" y="2560320"/>
                  </a:cubicBezTo>
                  <a:cubicBezTo>
                    <a:pt x="1495020" y="2581126"/>
                    <a:pt x="1566464" y="2686084"/>
                    <a:pt x="1590141" y="2712720"/>
                  </a:cubicBezTo>
                  <a:cubicBezTo>
                    <a:pt x="1614006" y="2739568"/>
                    <a:pt x="1645894" y="2759386"/>
                    <a:pt x="1666341" y="2788920"/>
                  </a:cubicBezTo>
                  <a:cubicBezTo>
                    <a:pt x="1692204" y="2826278"/>
                    <a:pt x="1705919" y="2870749"/>
                    <a:pt x="1727301" y="2910840"/>
                  </a:cubicBezTo>
                  <a:cubicBezTo>
                    <a:pt x="1746575" y="2946978"/>
                    <a:pt x="1769945" y="2980888"/>
                    <a:pt x="1788261" y="3017520"/>
                  </a:cubicBezTo>
                  <a:cubicBezTo>
                    <a:pt x="1795445" y="3031888"/>
                    <a:pt x="1792142" y="3051881"/>
                    <a:pt x="1803501" y="3063240"/>
                  </a:cubicBezTo>
                  <a:cubicBezTo>
                    <a:pt x="1814860" y="3074599"/>
                    <a:pt x="1833981" y="3073400"/>
                    <a:pt x="1849221" y="3078480"/>
                  </a:cubicBezTo>
                  <a:lnTo>
                    <a:pt x="2352141" y="3048000"/>
                  </a:lnTo>
                  <a:cubicBezTo>
                    <a:pt x="2382950" y="3045630"/>
                    <a:pt x="2412884" y="3036302"/>
                    <a:pt x="2443581" y="3032760"/>
                  </a:cubicBezTo>
                  <a:cubicBezTo>
                    <a:pt x="2633728" y="3010820"/>
                    <a:pt x="2751780" y="3001997"/>
                    <a:pt x="2931261" y="2987040"/>
                  </a:cubicBezTo>
                  <a:cubicBezTo>
                    <a:pt x="2956661" y="2966720"/>
                    <a:pt x="2981439" y="2945597"/>
                    <a:pt x="3007461" y="2926080"/>
                  </a:cubicBezTo>
                  <a:cubicBezTo>
                    <a:pt x="3022114" y="2915090"/>
                    <a:pt x="3042677" y="2910605"/>
                    <a:pt x="3053181" y="2895600"/>
                  </a:cubicBezTo>
                  <a:cubicBezTo>
                    <a:pt x="3079237" y="2858377"/>
                    <a:pt x="3082012" y="2805809"/>
                    <a:pt x="3114141" y="2773680"/>
                  </a:cubicBezTo>
                  <a:cubicBezTo>
                    <a:pt x="3183958" y="2703863"/>
                    <a:pt x="3150222" y="2747237"/>
                    <a:pt x="3205581" y="2636520"/>
                  </a:cubicBezTo>
                  <a:cubicBezTo>
                    <a:pt x="3208012" y="2617076"/>
                    <a:pt x="3226644" y="2454550"/>
                    <a:pt x="3236061" y="2423160"/>
                  </a:cubicBezTo>
                  <a:cubicBezTo>
                    <a:pt x="3244806" y="2394009"/>
                    <a:pt x="3300463" y="2305664"/>
                    <a:pt x="3312261" y="2286000"/>
                  </a:cubicBezTo>
                  <a:cubicBezTo>
                    <a:pt x="3341276" y="2140925"/>
                    <a:pt x="3343592" y="2177361"/>
                    <a:pt x="3281781" y="1950720"/>
                  </a:cubicBezTo>
                  <a:cubicBezTo>
                    <a:pt x="3273987" y="1922143"/>
                    <a:pt x="3251301" y="1899920"/>
                    <a:pt x="3236061" y="1874520"/>
                  </a:cubicBezTo>
                  <a:cubicBezTo>
                    <a:pt x="3230981" y="1854200"/>
                    <a:pt x="3232832" y="1830719"/>
                    <a:pt x="3220821" y="1813560"/>
                  </a:cubicBezTo>
                  <a:cubicBezTo>
                    <a:pt x="3175150" y="1748315"/>
                    <a:pt x="3140295" y="1729396"/>
                    <a:pt x="3083661" y="1691640"/>
                  </a:cubicBezTo>
                  <a:cubicBezTo>
                    <a:pt x="3078581" y="1676400"/>
                    <a:pt x="3078060" y="1658771"/>
                    <a:pt x="3068421" y="1645920"/>
                  </a:cubicBezTo>
                  <a:cubicBezTo>
                    <a:pt x="3023845" y="1586486"/>
                    <a:pt x="2999380" y="1574493"/>
                    <a:pt x="2946501" y="1539240"/>
                  </a:cubicBezTo>
                  <a:cubicBezTo>
                    <a:pt x="2889047" y="1366878"/>
                    <a:pt x="2954829" y="1501848"/>
                    <a:pt x="2870301" y="1417320"/>
                  </a:cubicBezTo>
                  <a:cubicBezTo>
                    <a:pt x="2852340" y="1399359"/>
                    <a:pt x="2841667" y="1375154"/>
                    <a:pt x="2824581" y="1356360"/>
                  </a:cubicBezTo>
                  <a:cubicBezTo>
                    <a:pt x="2790753" y="1319149"/>
                    <a:pt x="2717901" y="1249680"/>
                    <a:pt x="2717901" y="1249680"/>
                  </a:cubicBezTo>
                  <a:cubicBezTo>
                    <a:pt x="2707741" y="1219200"/>
                    <a:pt x="2696870" y="1188948"/>
                    <a:pt x="2687421" y="1158240"/>
                  </a:cubicBezTo>
                  <a:cubicBezTo>
                    <a:pt x="2676545" y="1122892"/>
                    <a:pt x="2669580" y="1086316"/>
                    <a:pt x="2656941" y="1051560"/>
                  </a:cubicBezTo>
                  <a:cubicBezTo>
                    <a:pt x="2649177" y="1030209"/>
                    <a:pt x="2642525" y="1006664"/>
                    <a:pt x="2626461" y="990600"/>
                  </a:cubicBezTo>
                  <a:cubicBezTo>
                    <a:pt x="2615102" y="979241"/>
                    <a:pt x="2595981" y="980440"/>
                    <a:pt x="2580741" y="975360"/>
                  </a:cubicBezTo>
                  <a:cubicBezTo>
                    <a:pt x="2509147" y="856037"/>
                    <a:pt x="2555966" y="920105"/>
                    <a:pt x="2428341" y="792480"/>
                  </a:cubicBezTo>
                  <a:cubicBezTo>
                    <a:pt x="2413101" y="777240"/>
                    <a:pt x="2392260" y="766037"/>
                    <a:pt x="2382621" y="746760"/>
                  </a:cubicBezTo>
                  <a:cubicBezTo>
                    <a:pt x="2372461" y="726440"/>
                    <a:pt x="2364182" y="705065"/>
                    <a:pt x="2352141" y="685800"/>
                  </a:cubicBezTo>
                  <a:cubicBezTo>
                    <a:pt x="2253223" y="527530"/>
                    <a:pt x="2353170" y="718339"/>
                    <a:pt x="2275941" y="563880"/>
                  </a:cubicBezTo>
                  <a:cubicBezTo>
                    <a:pt x="2263084" y="486738"/>
                    <a:pt x="2254792" y="347721"/>
                    <a:pt x="2199741" y="274320"/>
                  </a:cubicBezTo>
                  <a:cubicBezTo>
                    <a:pt x="2190102" y="261469"/>
                    <a:pt x="2168786" y="265408"/>
                    <a:pt x="2154021" y="259080"/>
                  </a:cubicBezTo>
                  <a:cubicBezTo>
                    <a:pt x="2133139" y="250131"/>
                    <a:pt x="2113943" y="237549"/>
                    <a:pt x="2093061" y="228600"/>
                  </a:cubicBezTo>
                  <a:cubicBezTo>
                    <a:pt x="2078296" y="222272"/>
                    <a:pt x="2061709" y="220544"/>
                    <a:pt x="2047341" y="213360"/>
                  </a:cubicBezTo>
                  <a:cubicBezTo>
                    <a:pt x="1994682" y="187030"/>
                    <a:pt x="2013360" y="177217"/>
                    <a:pt x="1955901" y="167640"/>
                  </a:cubicBezTo>
                  <a:cubicBezTo>
                    <a:pt x="1910526" y="160077"/>
                    <a:pt x="1864630" y="155620"/>
                    <a:pt x="1818741" y="152400"/>
                  </a:cubicBezTo>
                  <a:lnTo>
                    <a:pt x="1087221" y="106680"/>
                  </a:lnTo>
                  <a:cubicBezTo>
                    <a:pt x="1006245" y="52696"/>
                    <a:pt x="1075672" y="89947"/>
                    <a:pt x="950061" y="60960"/>
                  </a:cubicBezTo>
                  <a:cubicBezTo>
                    <a:pt x="914025" y="52644"/>
                    <a:pt x="879417" y="38796"/>
                    <a:pt x="843381" y="30480"/>
                  </a:cubicBezTo>
                  <a:cubicBezTo>
                    <a:pt x="809020" y="22550"/>
                    <a:pt x="674989" y="4247"/>
                    <a:pt x="645261" y="0"/>
                  </a:cubicBezTo>
                  <a:cubicBezTo>
                    <a:pt x="449042" y="14016"/>
                    <a:pt x="429347" y="-9446"/>
                    <a:pt x="264261" y="91440"/>
                  </a:cubicBezTo>
                  <a:cubicBezTo>
                    <a:pt x="224297" y="115862"/>
                    <a:pt x="195692" y="155658"/>
                    <a:pt x="157581" y="182880"/>
                  </a:cubicBezTo>
                  <a:cubicBezTo>
                    <a:pt x="124254" y="206685"/>
                    <a:pt x="84454" y="220353"/>
                    <a:pt x="50901" y="243840"/>
                  </a:cubicBezTo>
                  <a:cubicBezTo>
                    <a:pt x="33244" y="256200"/>
                    <a:pt x="-15953" y="285333"/>
                    <a:pt x="5181" y="289560"/>
                  </a:cubicBezTo>
                  <a:cubicBezTo>
                    <a:pt x="70130" y="302550"/>
                    <a:pt x="137261" y="279400"/>
                    <a:pt x="203301" y="274320"/>
                  </a:cubicBezTo>
                  <a:cubicBezTo>
                    <a:pt x="236053" y="208816"/>
                    <a:pt x="216001" y="185420"/>
                    <a:pt x="218541" y="167640"/>
                  </a:cubicBezTo>
                  <a:close/>
                </a:path>
              </a:pathLst>
            </a:custGeom>
            <a:solidFill>
              <a:srgbClr val="EAE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 name="Freeform: Shape 12">
              <a:extLst>
                <a:ext uri="{FF2B5EF4-FFF2-40B4-BE49-F238E27FC236}">
                  <a16:creationId xmlns:a16="http://schemas.microsoft.com/office/drawing/2014/main" id="{39838E56-1ADE-A359-6944-39BDB921F895}"/>
                </a:ext>
              </a:extLst>
            </p:cNvPr>
            <p:cNvSpPr/>
            <p:nvPr/>
          </p:nvSpPr>
          <p:spPr>
            <a:xfrm>
              <a:off x="6888480" y="1039408"/>
              <a:ext cx="3657600" cy="3712848"/>
            </a:xfrm>
            <a:custGeom>
              <a:avLst/>
              <a:gdLst>
                <a:gd name="connsiteX0" fmla="*/ 0 w 3657600"/>
                <a:gd name="connsiteY0" fmla="*/ 1066800 h 3624496"/>
                <a:gd name="connsiteX1" fmla="*/ 0 w 3657600"/>
                <a:gd name="connsiteY1" fmla="*/ 1066800 h 3624496"/>
                <a:gd name="connsiteX2" fmla="*/ 76200 w 3657600"/>
                <a:gd name="connsiteY2" fmla="*/ 1188720 h 3624496"/>
                <a:gd name="connsiteX3" fmla="*/ 121920 w 3657600"/>
                <a:gd name="connsiteY3" fmla="*/ 1234440 h 3624496"/>
                <a:gd name="connsiteX4" fmla="*/ 137160 w 3657600"/>
                <a:gd name="connsiteY4" fmla="*/ 1280160 h 3624496"/>
                <a:gd name="connsiteX5" fmla="*/ 167640 w 3657600"/>
                <a:gd name="connsiteY5" fmla="*/ 1432560 h 3624496"/>
                <a:gd name="connsiteX6" fmla="*/ 213360 w 3657600"/>
                <a:gd name="connsiteY6" fmla="*/ 1478280 h 3624496"/>
                <a:gd name="connsiteX7" fmla="*/ 243840 w 3657600"/>
                <a:gd name="connsiteY7" fmla="*/ 1630680 h 3624496"/>
                <a:gd name="connsiteX8" fmla="*/ 320040 w 3657600"/>
                <a:gd name="connsiteY8" fmla="*/ 1706880 h 3624496"/>
                <a:gd name="connsiteX9" fmla="*/ 381000 w 3657600"/>
                <a:gd name="connsiteY9" fmla="*/ 1813560 h 3624496"/>
                <a:gd name="connsiteX10" fmla="*/ 396240 w 3657600"/>
                <a:gd name="connsiteY10" fmla="*/ 1859280 h 3624496"/>
                <a:gd name="connsiteX11" fmla="*/ 472440 w 3657600"/>
                <a:gd name="connsiteY11" fmla="*/ 1920240 h 3624496"/>
                <a:gd name="connsiteX12" fmla="*/ 502920 w 3657600"/>
                <a:gd name="connsiteY12" fmla="*/ 1996440 h 3624496"/>
                <a:gd name="connsiteX13" fmla="*/ 579120 w 3657600"/>
                <a:gd name="connsiteY13" fmla="*/ 2057400 h 3624496"/>
                <a:gd name="connsiteX14" fmla="*/ 624840 w 3657600"/>
                <a:gd name="connsiteY14" fmla="*/ 2103120 h 3624496"/>
                <a:gd name="connsiteX15" fmla="*/ 685800 w 3657600"/>
                <a:gd name="connsiteY15" fmla="*/ 2179320 h 3624496"/>
                <a:gd name="connsiteX16" fmla="*/ 746760 w 3657600"/>
                <a:gd name="connsiteY16" fmla="*/ 2255520 h 3624496"/>
                <a:gd name="connsiteX17" fmla="*/ 777240 w 3657600"/>
                <a:gd name="connsiteY17" fmla="*/ 2301240 h 3624496"/>
                <a:gd name="connsiteX18" fmla="*/ 807720 w 3657600"/>
                <a:gd name="connsiteY18" fmla="*/ 2362200 h 3624496"/>
                <a:gd name="connsiteX19" fmla="*/ 883920 w 3657600"/>
                <a:gd name="connsiteY19" fmla="*/ 2453640 h 3624496"/>
                <a:gd name="connsiteX20" fmla="*/ 929640 w 3657600"/>
                <a:gd name="connsiteY20" fmla="*/ 2529840 h 3624496"/>
                <a:gd name="connsiteX21" fmla="*/ 990600 w 3657600"/>
                <a:gd name="connsiteY21" fmla="*/ 2575560 h 3624496"/>
                <a:gd name="connsiteX22" fmla="*/ 1036320 w 3657600"/>
                <a:gd name="connsiteY22" fmla="*/ 2621280 h 3624496"/>
                <a:gd name="connsiteX23" fmla="*/ 1051560 w 3657600"/>
                <a:gd name="connsiteY23" fmla="*/ 2667000 h 3624496"/>
                <a:gd name="connsiteX24" fmla="*/ 1066800 w 3657600"/>
                <a:gd name="connsiteY24" fmla="*/ 2727960 h 3624496"/>
                <a:gd name="connsiteX25" fmla="*/ 1097280 w 3657600"/>
                <a:gd name="connsiteY25" fmla="*/ 2773680 h 3624496"/>
                <a:gd name="connsiteX26" fmla="*/ 1112520 w 3657600"/>
                <a:gd name="connsiteY26" fmla="*/ 2819400 h 3624496"/>
                <a:gd name="connsiteX27" fmla="*/ 1158240 w 3657600"/>
                <a:gd name="connsiteY27" fmla="*/ 2865120 h 3624496"/>
                <a:gd name="connsiteX28" fmla="*/ 1203960 w 3657600"/>
                <a:gd name="connsiteY28" fmla="*/ 2926080 h 3624496"/>
                <a:gd name="connsiteX29" fmla="*/ 1249680 w 3657600"/>
                <a:gd name="connsiteY29" fmla="*/ 3032760 h 3624496"/>
                <a:gd name="connsiteX30" fmla="*/ 1295400 w 3657600"/>
                <a:gd name="connsiteY30" fmla="*/ 3078480 h 3624496"/>
                <a:gd name="connsiteX31" fmla="*/ 1356360 w 3657600"/>
                <a:gd name="connsiteY31" fmla="*/ 3154680 h 3624496"/>
                <a:gd name="connsiteX32" fmla="*/ 1371600 w 3657600"/>
                <a:gd name="connsiteY32" fmla="*/ 3200400 h 3624496"/>
                <a:gd name="connsiteX33" fmla="*/ 1402080 w 3657600"/>
                <a:gd name="connsiteY33" fmla="*/ 3246120 h 3624496"/>
                <a:gd name="connsiteX34" fmla="*/ 1417320 w 3657600"/>
                <a:gd name="connsiteY34" fmla="*/ 3291840 h 3624496"/>
                <a:gd name="connsiteX35" fmla="*/ 1478280 w 3657600"/>
                <a:gd name="connsiteY35" fmla="*/ 3352800 h 3624496"/>
                <a:gd name="connsiteX36" fmla="*/ 1524000 w 3657600"/>
                <a:gd name="connsiteY36" fmla="*/ 3429000 h 3624496"/>
                <a:gd name="connsiteX37" fmla="*/ 1615440 w 3657600"/>
                <a:gd name="connsiteY37" fmla="*/ 3459480 h 3624496"/>
                <a:gd name="connsiteX38" fmla="*/ 1905000 w 3657600"/>
                <a:gd name="connsiteY38" fmla="*/ 3505200 h 3624496"/>
                <a:gd name="connsiteX39" fmla="*/ 1965960 w 3657600"/>
                <a:gd name="connsiteY39" fmla="*/ 3535680 h 3624496"/>
                <a:gd name="connsiteX40" fmla="*/ 2316480 w 3657600"/>
                <a:gd name="connsiteY40" fmla="*/ 3550920 h 3624496"/>
                <a:gd name="connsiteX41" fmla="*/ 2438400 w 3657600"/>
                <a:gd name="connsiteY41" fmla="*/ 3505200 h 3624496"/>
                <a:gd name="connsiteX42" fmla="*/ 2484120 w 3657600"/>
                <a:gd name="connsiteY42" fmla="*/ 3474720 h 3624496"/>
                <a:gd name="connsiteX43" fmla="*/ 2575560 w 3657600"/>
                <a:gd name="connsiteY43" fmla="*/ 3459480 h 3624496"/>
                <a:gd name="connsiteX44" fmla="*/ 2895600 w 3657600"/>
                <a:gd name="connsiteY44" fmla="*/ 3413760 h 3624496"/>
                <a:gd name="connsiteX45" fmla="*/ 3017520 w 3657600"/>
                <a:gd name="connsiteY45" fmla="*/ 3368040 h 3624496"/>
                <a:gd name="connsiteX46" fmla="*/ 3139440 w 3657600"/>
                <a:gd name="connsiteY46" fmla="*/ 3307080 h 3624496"/>
                <a:gd name="connsiteX47" fmla="*/ 3200400 w 3657600"/>
                <a:gd name="connsiteY47" fmla="*/ 3246120 h 3624496"/>
                <a:gd name="connsiteX48" fmla="*/ 3307080 w 3657600"/>
                <a:gd name="connsiteY48" fmla="*/ 3108960 h 3624496"/>
                <a:gd name="connsiteX49" fmla="*/ 3398520 w 3657600"/>
                <a:gd name="connsiteY49" fmla="*/ 3002280 h 3624496"/>
                <a:gd name="connsiteX50" fmla="*/ 3474720 w 3657600"/>
                <a:gd name="connsiteY50" fmla="*/ 2910840 h 3624496"/>
                <a:gd name="connsiteX51" fmla="*/ 3566160 w 3657600"/>
                <a:gd name="connsiteY51" fmla="*/ 2834640 h 3624496"/>
                <a:gd name="connsiteX52" fmla="*/ 3611880 w 3657600"/>
                <a:gd name="connsiteY52" fmla="*/ 2712720 h 3624496"/>
                <a:gd name="connsiteX53" fmla="*/ 3627120 w 3657600"/>
                <a:gd name="connsiteY53" fmla="*/ 2651760 h 3624496"/>
                <a:gd name="connsiteX54" fmla="*/ 3657600 w 3657600"/>
                <a:gd name="connsiteY54" fmla="*/ 2560320 h 3624496"/>
                <a:gd name="connsiteX55" fmla="*/ 3581400 w 3657600"/>
                <a:gd name="connsiteY55" fmla="*/ 2255520 h 3624496"/>
                <a:gd name="connsiteX56" fmla="*/ 3535680 w 3657600"/>
                <a:gd name="connsiteY56" fmla="*/ 2225040 h 3624496"/>
                <a:gd name="connsiteX57" fmla="*/ 3489960 w 3657600"/>
                <a:gd name="connsiteY57" fmla="*/ 2133600 h 3624496"/>
                <a:gd name="connsiteX58" fmla="*/ 3429000 w 3657600"/>
                <a:gd name="connsiteY58" fmla="*/ 2087880 h 3624496"/>
                <a:gd name="connsiteX59" fmla="*/ 3337560 w 3657600"/>
                <a:gd name="connsiteY59" fmla="*/ 1996440 h 3624496"/>
                <a:gd name="connsiteX60" fmla="*/ 3291840 w 3657600"/>
                <a:gd name="connsiteY60" fmla="*/ 1950720 h 3624496"/>
                <a:gd name="connsiteX61" fmla="*/ 3215640 w 3657600"/>
                <a:gd name="connsiteY61" fmla="*/ 1859280 h 3624496"/>
                <a:gd name="connsiteX62" fmla="*/ 3169920 w 3657600"/>
                <a:gd name="connsiteY62" fmla="*/ 1828800 h 3624496"/>
                <a:gd name="connsiteX63" fmla="*/ 3078480 w 3657600"/>
                <a:gd name="connsiteY63" fmla="*/ 1752600 h 3624496"/>
                <a:gd name="connsiteX64" fmla="*/ 3017520 w 3657600"/>
                <a:gd name="connsiteY64" fmla="*/ 1737360 h 3624496"/>
                <a:gd name="connsiteX65" fmla="*/ 2987040 w 3657600"/>
                <a:gd name="connsiteY65" fmla="*/ 1691640 h 3624496"/>
                <a:gd name="connsiteX66" fmla="*/ 2941320 w 3657600"/>
                <a:gd name="connsiteY66" fmla="*/ 1676400 h 3624496"/>
                <a:gd name="connsiteX67" fmla="*/ 2926080 w 3657600"/>
                <a:gd name="connsiteY67" fmla="*/ 1630680 h 3624496"/>
                <a:gd name="connsiteX68" fmla="*/ 2880360 w 3657600"/>
                <a:gd name="connsiteY68" fmla="*/ 1569720 h 3624496"/>
                <a:gd name="connsiteX69" fmla="*/ 2865120 w 3657600"/>
                <a:gd name="connsiteY69" fmla="*/ 1478280 h 3624496"/>
                <a:gd name="connsiteX70" fmla="*/ 2834640 w 3657600"/>
                <a:gd name="connsiteY70" fmla="*/ 1082040 h 3624496"/>
                <a:gd name="connsiteX71" fmla="*/ 2804160 w 3657600"/>
                <a:gd name="connsiteY71" fmla="*/ 1036320 h 3624496"/>
                <a:gd name="connsiteX72" fmla="*/ 2712720 w 3657600"/>
                <a:gd name="connsiteY72" fmla="*/ 975360 h 3624496"/>
                <a:gd name="connsiteX73" fmla="*/ 2682240 w 3657600"/>
                <a:gd name="connsiteY73" fmla="*/ 929640 h 3624496"/>
                <a:gd name="connsiteX74" fmla="*/ 2606040 w 3657600"/>
                <a:gd name="connsiteY74" fmla="*/ 807720 h 3624496"/>
                <a:gd name="connsiteX75" fmla="*/ 2514600 w 3657600"/>
                <a:gd name="connsiteY75" fmla="*/ 716280 h 3624496"/>
                <a:gd name="connsiteX76" fmla="*/ 2499360 w 3657600"/>
                <a:gd name="connsiteY76" fmla="*/ 670560 h 3624496"/>
                <a:gd name="connsiteX77" fmla="*/ 2423160 w 3657600"/>
                <a:gd name="connsiteY77" fmla="*/ 563880 h 3624496"/>
                <a:gd name="connsiteX78" fmla="*/ 2392680 w 3657600"/>
                <a:gd name="connsiteY78" fmla="*/ 502920 h 3624496"/>
                <a:gd name="connsiteX79" fmla="*/ 2362200 w 3657600"/>
                <a:gd name="connsiteY79" fmla="*/ 457200 h 3624496"/>
                <a:gd name="connsiteX80" fmla="*/ 2346960 w 3657600"/>
                <a:gd name="connsiteY80" fmla="*/ 411480 h 3624496"/>
                <a:gd name="connsiteX81" fmla="*/ 2316480 w 3657600"/>
                <a:gd name="connsiteY81" fmla="*/ 350520 h 3624496"/>
                <a:gd name="connsiteX82" fmla="*/ 2301240 w 3657600"/>
                <a:gd name="connsiteY82" fmla="*/ 304800 h 3624496"/>
                <a:gd name="connsiteX83" fmla="*/ 2255520 w 3657600"/>
                <a:gd name="connsiteY83" fmla="*/ 289560 h 3624496"/>
                <a:gd name="connsiteX84" fmla="*/ 2209800 w 3657600"/>
                <a:gd name="connsiteY84" fmla="*/ 213360 h 3624496"/>
                <a:gd name="connsiteX85" fmla="*/ 2118360 w 3657600"/>
                <a:gd name="connsiteY85" fmla="*/ 91440 h 3624496"/>
                <a:gd name="connsiteX86" fmla="*/ 2042160 w 3657600"/>
                <a:gd name="connsiteY86" fmla="*/ 0 h 3624496"/>
                <a:gd name="connsiteX87" fmla="*/ 1996440 w 3657600"/>
                <a:gd name="connsiteY87" fmla="*/ 15240 h 3624496"/>
                <a:gd name="connsiteX88" fmla="*/ 1889760 w 3657600"/>
                <a:gd name="connsiteY88" fmla="*/ 91440 h 3624496"/>
                <a:gd name="connsiteX89" fmla="*/ 1737360 w 3657600"/>
                <a:gd name="connsiteY89" fmla="*/ 243840 h 3624496"/>
                <a:gd name="connsiteX90" fmla="*/ 1630680 w 3657600"/>
                <a:gd name="connsiteY90" fmla="*/ 350520 h 3624496"/>
                <a:gd name="connsiteX91" fmla="*/ 1584960 w 3657600"/>
                <a:gd name="connsiteY91" fmla="*/ 381000 h 3624496"/>
                <a:gd name="connsiteX92" fmla="*/ 1524000 w 3657600"/>
                <a:gd name="connsiteY92" fmla="*/ 426720 h 3624496"/>
                <a:gd name="connsiteX93" fmla="*/ 1402080 w 3657600"/>
                <a:gd name="connsiteY93" fmla="*/ 441960 h 3624496"/>
                <a:gd name="connsiteX94" fmla="*/ 1051560 w 3657600"/>
                <a:gd name="connsiteY94" fmla="*/ 579120 h 3624496"/>
                <a:gd name="connsiteX95" fmla="*/ 838200 w 3657600"/>
                <a:gd name="connsiteY95" fmla="*/ 594360 h 3624496"/>
                <a:gd name="connsiteX96" fmla="*/ 640080 w 3657600"/>
                <a:gd name="connsiteY96" fmla="*/ 624840 h 3624496"/>
                <a:gd name="connsiteX97" fmla="*/ 411480 w 3657600"/>
                <a:gd name="connsiteY97" fmla="*/ 670560 h 3624496"/>
                <a:gd name="connsiteX98" fmla="*/ 274320 w 3657600"/>
                <a:gd name="connsiteY98" fmla="*/ 777240 h 3624496"/>
                <a:gd name="connsiteX99" fmla="*/ 182880 w 3657600"/>
                <a:gd name="connsiteY99" fmla="*/ 838200 h 3624496"/>
                <a:gd name="connsiteX100" fmla="*/ 137160 w 3657600"/>
                <a:gd name="connsiteY100" fmla="*/ 914400 h 3624496"/>
                <a:gd name="connsiteX101" fmla="*/ 121920 w 3657600"/>
                <a:gd name="connsiteY101" fmla="*/ 990600 h 3624496"/>
                <a:gd name="connsiteX102" fmla="*/ 30480 w 3657600"/>
                <a:gd name="connsiteY102" fmla="*/ 1112520 h 3624496"/>
                <a:gd name="connsiteX103" fmla="*/ 0 w 3657600"/>
                <a:gd name="connsiteY103" fmla="*/ 1066800 h 362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657600" h="3624496">
                  <a:moveTo>
                    <a:pt x="0" y="1066800"/>
                  </a:moveTo>
                  <a:lnTo>
                    <a:pt x="0" y="1066800"/>
                  </a:lnTo>
                  <a:cubicBezTo>
                    <a:pt x="25400" y="1107440"/>
                    <a:pt x="48012" y="1149962"/>
                    <a:pt x="76200" y="1188720"/>
                  </a:cubicBezTo>
                  <a:cubicBezTo>
                    <a:pt x="88877" y="1206150"/>
                    <a:pt x="109965" y="1216507"/>
                    <a:pt x="121920" y="1234440"/>
                  </a:cubicBezTo>
                  <a:cubicBezTo>
                    <a:pt x="130831" y="1247806"/>
                    <a:pt x="133548" y="1264507"/>
                    <a:pt x="137160" y="1280160"/>
                  </a:cubicBezTo>
                  <a:cubicBezTo>
                    <a:pt x="148809" y="1330639"/>
                    <a:pt x="149043" y="1384207"/>
                    <a:pt x="167640" y="1432560"/>
                  </a:cubicBezTo>
                  <a:cubicBezTo>
                    <a:pt x="175377" y="1452676"/>
                    <a:pt x="198120" y="1463040"/>
                    <a:pt x="213360" y="1478280"/>
                  </a:cubicBezTo>
                  <a:cubicBezTo>
                    <a:pt x="213378" y="1478409"/>
                    <a:pt x="225064" y="1605645"/>
                    <a:pt x="243840" y="1630680"/>
                  </a:cubicBezTo>
                  <a:cubicBezTo>
                    <a:pt x="265393" y="1659417"/>
                    <a:pt x="294640" y="1681480"/>
                    <a:pt x="320040" y="1706880"/>
                  </a:cubicBezTo>
                  <a:cubicBezTo>
                    <a:pt x="354983" y="1811708"/>
                    <a:pt x="307189" y="1684390"/>
                    <a:pt x="381000" y="1813560"/>
                  </a:cubicBezTo>
                  <a:cubicBezTo>
                    <a:pt x="388970" y="1827508"/>
                    <a:pt x="385785" y="1847083"/>
                    <a:pt x="396240" y="1859280"/>
                  </a:cubicBezTo>
                  <a:cubicBezTo>
                    <a:pt x="417409" y="1883977"/>
                    <a:pt x="447040" y="1899920"/>
                    <a:pt x="472440" y="1920240"/>
                  </a:cubicBezTo>
                  <a:cubicBezTo>
                    <a:pt x="482600" y="1945640"/>
                    <a:pt x="486125" y="1974846"/>
                    <a:pt x="502920" y="1996440"/>
                  </a:cubicBezTo>
                  <a:cubicBezTo>
                    <a:pt x="522890" y="2022116"/>
                    <a:pt x="554640" y="2035980"/>
                    <a:pt x="579120" y="2057400"/>
                  </a:cubicBezTo>
                  <a:cubicBezTo>
                    <a:pt x="595340" y="2071592"/>
                    <a:pt x="609600" y="2087880"/>
                    <a:pt x="624840" y="2103120"/>
                  </a:cubicBezTo>
                  <a:cubicBezTo>
                    <a:pt x="654509" y="2192127"/>
                    <a:pt x="616866" y="2110386"/>
                    <a:pt x="685800" y="2179320"/>
                  </a:cubicBezTo>
                  <a:cubicBezTo>
                    <a:pt x="708801" y="2202321"/>
                    <a:pt x="727243" y="2229498"/>
                    <a:pt x="746760" y="2255520"/>
                  </a:cubicBezTo>
                  <a:cubicBezTo>
                    <a:pt x="757750" y="2270173"/>
                    <a:pt x="768153" y="2285337"/>
                    <a:pt x="777240" y="2301240"/>
                  </a:cubicBezTo>
                  <a:cubicBezTo>
                    <a:pt x="788512" y="2320965"/>
                    <a:pt x="794515" y="2343713"/>
                    <a:pt x="807720" y="2362200"/>
                  </a:cubicBezTo>
                  <a:cubicBezTo>
                    <a:pt x="958768" y="2573667"/>
                    <a:pt x="762980" y="2260136"/>
                    <a:pt x="883920" y="2453640"/>
                  </a:cubicBezTo>
                  <a:cubicBezTo>
                    <a:pt x="899619" y="2478759"/>
                    <a:pt x="910134" y="2507548"/>
                    <a:pt x="929640" y="2529840"/>
                  </a:cubicBezTo>
                  <a:cubicBezTo>
                    <a:pt x="946366" y="2548955"/>
                    <a:pt x="971315" y="2559030"/>
                    <a:pt x="990600" y="2575560"/>
                  </a:cubicBezTo>
                  <a:cubicBezTo>
                    <a:pt x="1006964" y="2589586"/>
                    <a:pt x="1021080" y="2606040"/>
                    <a:pt x="1036320" y="2621280"/>
                  </a:cubicBezTo>
                  <a:cubicBezTo>
                    <a:pt x="1041400" y="2636520"/>
                    <a:pt x="1047147" y="2651554"/>
                    <a:pt x="1051560" y="2667000"/>
                  </a:cubicBezTo>
                  <a:cubicBezTo>
                    <a:pt x="1057314" y="2687139"/>
                    <a:pt x="1058549" y="2708708"/>
                    <a:pt x="1066800" y="2727960"/>
                  </a:cubicBezTo>
                  <a:cubicBezTo>
                    <a:pt x="1074015" y="2744795"/>
                    <a:pt x="1089089" y="2757297"/>
                    <a:pt x="1097280" y="2773680"/>
                  </a:cubicBezTo>
                  <a:cubicBezTo>
                    <a:pt x="1104464" y="2788048"/>
                    <a:pt x="1103609" y="2806034"/>
                    <a:pt x="1112520" y="2819400"/>
                  </a:cubicBezTo>
                  <a:cubicBezTo>
                    <a:pt x="1124475" y="2837333"/>
                    <a:pt x="1144214" y="2848756"/>
                    <a:pt x="1158240" y="2865120"/>
                  </a:cubicBezTo>
                  <a:cubicBezTo>
                    <a:pt x="1174770" y="2884405"/>
                    <a:pt x="1188720" y="2905760"/>
                    <a:pt x="1203960" y="2926080"/>
                  </a:cubicBezTo>
                  <a:cubicBezTo>
                    <a:pt x="1216397" y="2963391"/>
                    <a:pt x="1226140" y="2999804"/>
                    <a:pt x="1249680" y="3032760"/>
                  </a:cubicBezTo>
                  <a:cubicBezTo>
                    <a:pt x="1262207" y="3050298"/>
                    <a:pt x="1280160" y="3063240"/>
                    <a:pt x="1295400" y="3078480"/>
                  </a:cubicBezTo>
                  <a:cubicBezTo>
                    <a:pt x="1333706" y="3193398"/>
                    <a:pt x="1277578" y="3056203"/>
                    <a:pt x="1356360" y="3154680"/>
                  </a:cubicBezTo>
                  <a:cubicBezTo>
                    <a:pt x="1366395" y="3167224"/>
                    <a:pt x="1364416" y="3186032"/>
                    <a:pt x="1371600" y="3200400"/>
                  </a:cubicBezTo>
                  <a:cubicBezTo>
                    <a:pt x="1379791" y="3216783"/>
                    <a:pt x="1393889" y="3229737"/>
                    <a:pt x="1402080" y="3246120"/>
                  </a:cubicBezTo>
                  <a:cubicBezTo>
                    <a:pt x="1409264" y="3260488"/>
                    <a:pt x="1407983" y="3278768"/>
                    <a:pt x="1417320" y="3291840"/>
                  </a:cubicBezTo>
                  <a:cubicBezTo>
                    <a:pt x="1434023" y="3315224"/>
                    <a:pt x="1460637" y="3330117"/>
                    <a:pt x="1478280" y="3352800"/>
                  </a:cubicBezTo>
                  <a:cubicBezTo>
                    <a:pt x="1496466" y="3376182"/>
                    <a:pt x="1500618" y="3410814"/>
                    <a:pt x="1524000" y="3429000"/>
                  </a:cubicBezTo>
                  <a:cubicBezTo>
                    <a:pt x="1549361" y="3448725"/>
                    <a:pt x="1583634" y="3454936"/>
                    <a:pt x="1615440" y="3459480"/>
                  </a:cubicBezTo>
                  <a:cubicBezTo>
                    <a:pt x="1854443" y="3493623"/>
                    <a:pt x="1758353" y="3475871"/>
                    <a:pt x="1905000" y="3505200"/>
                  </a:cubicBezTo>
                  <a:cubicBezTo>
                    <a:pt x="1925320" y="3515360"/>
                    <a:pt x="1948711" y="3520895"/>
                    <a:pt x="1965960" y="3535680"/>
                  </a:cubicBezTo>
                  <a:cubicBezTo>
                    <a:pt x="2124084" y="3671215"/>
                    <a:pt x="1781241" y="3631206"/>
                    <a:pt x="2316480" y="3550920"/>
                  </a:cubicBezTo>
                  <a:cubicBezTo>
                    <a:pt x="2357120" y="3535680"/>
                    <a:pt x="2398887" y="3523161"/>
                    <a:pt x="2438400" y="3505200"/>
                  </a:cubicBezTo>
                  <a:cubicBezTo>
                    <a:pt x="2455074" y="3497621"/>
                    <a:pt x="2466744" y="3480512"/>
                    <a:pt x="2484120" y="3474720"/>
                  </a:cubicBezTo>
                  <a:cubicBezTo>
                    <a:pt x="2513435" y="3464948"/>
                    <a:pt x="2544993" y="3464008"/>
                    <a:pt x="2575560" y="3459480"/>
                  </a:cubicBezTo>
                  <a:lnTo>
                    <a:pt x="2895600" y="3413760"/>
                  </a:lnTo>
                  <a:lnTo>
                    <a:pt x="3017520" y="3368040"/>
                  </a:lnTo>
                  <a:cubicBezTo>
                    <a:pt x="3075796" y="3346849"/>
                    <a:pt x="3078128" y="3354767"/>
                    <a:pt x="3139440" y="3307080"/>
                  </a:cubicBezTo>
                  <a:cubicBezTo>
                    <a:pt x="3162123" y="3289437"/>
                    <a:pt x="3181838" y="3268057"/>
                    <a:pt x="3200400" y="3246120"/>
                  </a:cubicBezTo>
                  <a:cubicBezTo>
                    <a:pt x="3237814" y="3201904"/>
                    <a:pt x="3307080" y="3108960"/>
                    <a:pt x="3307080" y="3108960"/>
                  </a:cubicBezTo>
                  <a:cubicBezTo>
                    <a:pt x="3336989" y="3019233"/>
                    <a:pt x="3300901" y="3099899"/>
                    <a:pt x="3398520" y="3002280"/>
                  </a:cubicBezTo>
                  <a:cubicBezTo>
                    <a:pt x="3518400" y="2882400"/>
                    <a:pt x="3324920" y="3035674"/>
                    <a:pt x="3474720" y="2910840"/>
                  </a:cubicBezTo>
                  <a:cubicBezTo>
                    <a:pt x="3602026" y="2804752"/>
                    <a:pt x="3432588" y="2968212"/>
                    <a:pt x="3566160" y="2834640"/>
                  </a:cubicBezTo>
                  <a:cubicBezTo>
                    <a:pt x="3581400" y="2794000"/>
                    <a:pt x="3598155" y="2753896"/>
                    <a:pt x="3611880" y="2712720"/>
                  </a:cubicBezTo>
                  <a:cubicBezTo>
                    <a:pt x="3618504" y="2692849"/>
                    <a:pt x="3621101" y="2671822"/>
                    <a:pt x="3627120" y="2651760"/>
                  </a:cubicBezTo>
                  <a:cubicBezTo>
                    <a:pt x="3636352" y="2620986"/>
                    <a:pt x="3647440" y="2590800"/>
                    <a:pt x="3657600" y="2560320"/>
                  </a:cubicBezTo>
                  <a:cubicBezTo>
                    <a:pt x="3634005" y="2359760"/>
                    <a:pt x="3686276" y="2342917"/>
                    <a:pt x="3581400" y="2255520"/>
                  </a:cubicBezTo>
                  <a:cubicBezTo>
                    <a:pt x="3567329" y="2243794"/>
                    <a:pt x="3550920" y="2235200"/>
                    <a:pt x="3535680" y="2225040"/>
                  </a:cubicBezTo>
                  <a:cubicBezTo>
                    <a:pt x="3520440" y="2194560"/>
                    <a:pt x="3510882" y="2160499"/>
                    <a:pt x="3489960" y="2133600"/>
                  </a:cubicBezTo>
                  <a:cubicBezTo>
                    <a:pt x="3474366" y="2113550"/>
                    <a:pt x="3447880" y="2104872"/>
                    <a:pt x="3429000" y="2087880"/>
                  </a:cubicBezTo>
                  <a:cubicBezTo>
                    <a:pt x="3396960" y="2059044"/>
                    <a:pt x="3368040" y="2026920"/>
                    <a:pt x="3337560" y="1996440"/>
                  </a:cubicBezTo>
                  <a:cubicBezTo>
                    <a:pt x="3322320" y="1981200"/>
                    <a:pt x="3305638" y="1967277"/>
                    <a:pt x="3291840" y="1950720"/>
                  </a:cubicBezTo>
                  <a:cubicBezTo>
                    <a:pt x="3266440" y="1920240"/>
                    <a:pt x="3243695" y="1887335"/>
                    <a:pt x="3215640" y="1859280"/>
                  </a:cubicBezTo>
                  <a:cubicBezTo>
                    <a:pt x="3202688" y="1846328"/>
                    <a:pt x="3183991" y="1840526"/>
                    <a:pt x="3169920" y="1828800"/>
                  </a:cubicBezTo>
                  <a:cubicBezTo>
                    <a:pt x="3131149" y="1796490"/>
                    <a:pt x="3125221" y="1772632"/>
                    <a:pt x="3078480" y="1752600"/>
                  </a:cubicBezTo>
                  <a:cubicBezTo>
                    <a:pt x="3059228" y="1744349"/>
                    <a:pt x="3037840" y="1742440"/>
                    <a:pt x="3017520" y="1737360"/>
                  </a:cubicBezTo>
                  <a:cubicBezTo>
                    <a:pt x="3007360" y="1722120"/>
                    <a:pt x="3001343" y="1703082"/>
                    <a:pt x="2987040" y="1691640"/>
                  </a:cubicBezTo>
                  <a:cubicBezTo>
                    <a:pt x="2974496" y="1681605"/>
                    <a:pt x="2952679" y="1687759"/>
                    <a:pt x="2941320" y="1676400"/>
                  </a:cubicBezTo>
                  <a:cubicBezTo>
                    <a:pt x="2929961" y="1665041"/>
                    <a:pt x="2934050" y="1644628"/>
                    <a:pt x="2926080" y="1630680"/>
                  </a:cubicBezTo>
                  <a:cubicBezTo>
                    <a:pt x="2913478" y="1608627"/>
                    <a:pt x="2895600" y="1590040"/>
                    <a:pt x="2880360" y="1569720"/>
                  </a:cubicBezTo>
                  <a:cubicBezTo>
                    <a:pt x="2875280" y="1539240"/>
                    <a:pt x="2868004" y="1509046"/>
                    <a:pt x="2865120" y="1478280"/>
                  </a:cubicBezTo>
                  <a:cubicBezTo>
                    <a:pt x="2852755" y="1346388"/>
                    <a:pt x="2852740" y="1213268"/>
                    <a:pt x="2834640" y="1082040"/>
                  </a:cubicBezTo>
                  <a:cubicBezTo>
                    <a:pt x="2832137" y="1063896"/>
                    <a:pt x="2817944" y="1048381"/>
                    <a:pt x="2804160" y="1036320"/>
                  </a:cubicBezTo>
                  <a:cubicBezTo>
                    <a:pt x="2776591" y="1012197"/>
                    <a:pt x="2712720" y="975360"/>
                    <a:pt x="2712720" y="975360"/>
                  </a:cubicBezTo>
                  <a:cubicBezTo>
                    <a:pt x="2702560" y="960120"/>
                    <a:pt x="2691327" y="945543"/>
                    <a:pt x="2682240" y="929640"/>
                  </a:cubicBezTo>
                  <a:cubicBezTo>
                    <a:pt x="2642493" y="860083"/>
                    <a:pt x="2663052" y="871066"/>
                    <a:pt x="2606040" y="807720"/>
                  </a:cubicBezTo>
                  <a:cubicBezTo>
                    <a:pt x="2577204" y="775680"/>
                    <a:pt x="2514600" y="716280"/>
                    <a:pt x="2514600" y="716280"/>
                  </a:cubicBezTo>
                  <a:cubicBezTo>
                    <a:pt x="2509520" y="701040"/>
                    <a:pt x="2506544" y="684928"/>
                    <a:pt x="2499360" y="670560"/>
                  </a:cubicBezTo>
                  <a:cubicBezTo>
                    <a:pt x="2483240" y="638319"/>
                    <a:pt x="2440418" y="591493"/>
                    <a:pt x="2423160" y="563880"/>
                  </a:cubicBezTo>
                  <a:cubicBezTo>
                    <a:pt x="2411119" y="544615"/>
                    <a:pt x="2403952" y="522645"/>
                    <a:pt x="2392680" y="502920"/>
                  </a:cubicBezTo>
                  <a:cubicBezTo>
                    <a:pt x="2383593" y="487017"/>
                    <a:pt x="2370391" y="473583"/>
                    <a:pt x="2362200" y="457200"/>
                  </a:cubicBezTo>
                  <a:cubicBezTo>
                    <a:pt x="2355016" y="442832"/>
                    <a:pt x="2353288" y="426245"/>
                    <a:pt x="2346960" y="411480"/>
                  </a:cubicBezTo>
                  <a:cubicBezTo>
                    <a:pt x="2338011" y="390598"/>
                    <a:pt x="2325429" y="371402"/>
                    <a:pt x="2316480" y="350520"/>
                  </a:cubicBezTo>
                  <a:cubicBezTo>
                    <a:pt x="2310152" y="335755"/>
                    <a:pt x="2312599" y="316159"/>
                    <a:pt x="2301240" y="304800"/>
                  </a:cubicBezTo>
                  <a:cubicBezTo>
                    <a:pt x="2289881" y="293441"/>
                    <a:pt x="2270760" y="294640"/>
                    <a:pt x="2255520" y="289560"/>
                  </a:cubicBezTo>
                  <a:cubicBezTo>
                    <a:pt x="2240280" y="264160"/>
                    <a:pt x="2226661" y="237714"/>
                    <a:pt x="2209800" y="213360"/>
                  </a:cubicBezTo>
                  <a:cubicBezTo>
                    <a:pt x="2180884" y="171593"/>
                    <a:pt x="2146539" y="133708"/>
                    <a:pt x="2118360" y="91440"/>
                  </a:cubicBezTo>
                  <a:cubicBezTo>
                    <a:pt x="2075925" y="27787"/>
                    <a:pt x="2100832" y="58672"/>
                    <a:pt x="2042160" y="0"/>
                  </a:cubicBezTo>
                  <a:cubicBezTo>
                    <a:pt x="2026920" y="5080"/>
                    <a:pt x="2010808" y="8056"/>
                    <a:pt x="1996440" y="15240"/>
                  </a:cubicBezTo>
                  <a:cubicBezTo>
                    <a:pt x="1974155" y="26382"/>
                    <a:pt x="1903566" y="81085"/>
                    <a:pt x="1889760" y="91440"/>
                  </a:cubicBezTo>
                  <a:cubicBezTo>
                    <a:pt x="1805913" y="231186"/>
                    <a:pt x="1891223" y="111957"/>
                    <a:pt x="1737360" y="243840"/>
                  </a:cubicBezTo>
                  <a:cubicBezTo>
                    <a:pt x="1699177" y="276568"/>
                    <a:pt x="1672523" y="322624"/>
                    <a:pt x="1630680" y="350520"/>
                  </a:cubicBezTo>
                  <a:cubicBezTo>
                    <a:pt x="1615440" y="360680"/>
                    <a:pt x="1599865" y="370354"/>
                    <a:pt x="1584960" y="381000"/>
                  </a:cubicBezTo>
                  <a:cubicBezTo>
                    <a:pt x="1564291" y="395763"/>
                    <a:pt x="1548097" y="418688"/>
                    <a:pt x="1524000" y="426720"/>
                  </a:cubicBezTo>
                  <a:cubicBezTo>
                    <a:pt x="1485145" y="439672"/>
                    <a:pt x="1442720" y="436880"/>
                    <a:pt x="1402080" y="441960"/>
                  </a:cubicBezTo>
                  <a:cubicBezTo>
                    <a:pt x="1356995" y="460745"/>
                    <a:pt x="1107781" y="567876"/>
                    <a:pt x="1051560" y="579120"/>
                  </a:cubicBezTo>
                  <a:cubicBezTo>
                    <a:pt x="981643" y="593103"/>
                    <a:pt x="909320" y="589280"/>
                    <a:pt x="838200" y="594360"/>
                  </a:cubicBezTo>
                  <a:cubicBezTo>
                    <a:pt x="772160" y="604520"/>
                    <a:pt x="705856" y="613094"/>
                    <a:pt x="640080" y="624840"/>
                  </a:cubicBezTo>
                  <a:cubicBezTo>
                    <a:pt x="563581" y="638501"/>
                    <a:pt x="411480" y="670560"/>
                    <a:pt x="411480" y="670560"/>
                  </a:cubicBezTo>
                  <a:cubicBezTo>
                    <a:pt x="339857" y="742183"/>
                    <a:pt x="383693" y="704325"/>
                    <a:pt x="274320" y="777240"/>
                  </a:cubicBezTo>
                  <a:lnTo>
                    <a:pt x="182880" y="838200"/>
                  </a:lnTo>
                  <a:cubicBezTo>
                    <a:pt x="167640" y="863600"/>
                    <a:pt x="148161" y="886897"/>
                    <a:pt x="137160" y="914400"/>
                  </a:cubicBezTo>
                  <a:cubicBezTo>
                    <a:pt x="127540" y="938450"/>
                    <a:pt x="131015" y="966346"/>
                    <a:pt x="121920" y="990600"/>
                  </a:cubicBezTo>
                  <a:cubicBezTo>
                    <a:pt x="113579" y="1012843"/>
                    <a:pt x="31522" y="1111776"/>
                    <a:pt x="30480" y="1112520"/>
                  </a:cubicBezTo>
                  <a:cubicBezTo>
                    <a:pt x="18079" y="1121378"/>
                    <a:pt x="5080" y="1074420"/>
                    <a:pt x="0" y="1066800"/>
                  </a:cubicBezTo>
                  <a:close/>
                </a:path>
              </a:pathLst>
            </a:custGeom>
            <a:solidFill>
              <a:srgbClr val="EAE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4" name="Title 1">
            <a:extLst>
              <a:ext uri="{FF2B5EF4-FFF2-40B4-BE49-F238E27FC236}">
                <a16:creationId xmlns:a16="http://schemas.microsoft.com/office/drawing/2014/main" id="{4C02ED09-F6B1-F463-30F8-E15662D41283}"/>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Course Summary</a:t>
            </a:r>
            <a:endParaRPr lang="en-US" sz="2800" dirty="0">
              <a:solidFill>
                <a:schemeClr val="tx2"/>
              </a:solidFill>
              <a:latin typeface="Inter" panose="02000503000000020004" pitchFamily="2" charset="0"/>
              <a:ea typeface="Inter" panose="02000503000000020004" pitchFamily="2" charset="0"/>
            </a:endParaRPr>
          </a:p>
        </p:txBody>
      </p:sp>
      <p:pic>
        <p:nvPicPr>
          <p:cNvPr id="15" name="Picture 14">
            <a:extLst>
              <a:ext uri="{FF2B5EF4-FFF2-40B4-BE49-F238E27FC236}">
                <a16:creationId xmlns:a16="http://schemas.microsoft.com/office/drawing/2014/main" id="{86582C3F-DCCF-2FD7-A07F-324AF2BF3AF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1095486" y="4752474"/>
            <a:ext cx="1512563" cy="2105526"/>
          </a:xfrm>
          <a:prstGeom prst="rect">
            <a:avLst/>
          </a:prstGeom>
          <a:effectLst>
            <a:outerShdw blurRad="63500" sx="102000" sy="102000" algn="ctr" rotWithShape="0">
              <a:prstClr val="black">
                <a:alpha val="40000"/>
              </a:prstClr>
            </a:outerShdw>
          </a:effectLst>
        </p:spPr>
      </p:pic>
      <p:sp>
        <p:nvSpPr>
          <p:cNvPr id="16" name="Freeform: Shape 15">
            <a:extLst>
              <a:ext uri="{FF2B5EF4-FFF2-40B4-BE49-F238E27FC236}">
                <a16:creationId xmlns:a16="http://schemas.microsoft.com/office/drawing/2014/main" id="{B7FCC8E3-DC0E-4AB4-14BB-8210C72FCB62}"/>
              </a:ext>
            </a:extLst>
          </p:cNvPr>
          <p:cNvSpPr/>
          <p:nvPr/>
        </p:nvSpPr>
        <p:spPr>
          <a:xfrm>
            <a:off x="6448415" y="636726"/>
            <a:ext cx="4711619" cy="4771208"/>
          </a:xfrm>
          <a:custGeom>
            <a:avLst/>
            <a:gdLst>
              <a:gd name="connsiteX0" fmla="*/ 54429 w 4452257"/>
              <a:gd name="connsiteY0" fmla="*/ 1317171 h 4811485"/>
              <a:gd name="connsiteX1" fmla="*/ 925286 w 4452257"/>
              <a:gd name="connsiteY1" fmla="*/ 751114 h 4811485"/>
              <a:gd name="connsiteX2" fmla="*/ 2068286 w 4452257"/>
              <a:gd name="connsiteY2" fmla="*/ 108857 h 4811485"/>
              <a:gd name="connsiteX3" fmla="*/ 2286000 w 4452257"/>
              <a:gd name="connsiteY3" fmla="*/ 0 h 4811485"/>
              <a:gd name="connsiteX4" fmla="*/ 3341914 w 4452257"/>
              <a:gd name="connsiteY4" fmla="*/ 1534885 h 4811485"/>
              <a:gd name="connsiteX5" fmla="*/ 3189514 w 4452257"/>
              <a:gd name="connsiteY5" fmla="*/ 1632857 h 4811485"/>
              <a:gd name="connsiteX6" fmla="*/ 3189514 w 4452257"/>
              <a:gd name="connsiteY6" fmla="*/ 1872343 h 4811485"/>
              <a:gd name="connsiteX7" fmla="*/ 3396343 w 4452257"/>
              <a:gd name="connsiteY7" fmla="*/ 2013857 h 4811485"/>
              <a:gd name="connsiteX8" fmla="*/ 3614057 w 4452257"/>
              <a:gd name="connsiteY8" fmla="*/ 2155371 h 4811485"/>
              <a:gd name="connsiteX9" fmla="*/ 3668486 w 4452257"/>
              <a:gd name="connsiteY9" fmla="*/ 2155371 h 4811485"/>
              <a:gd name="connsiteX10" fmla="*/ 4452257 w 4452257"/>
              <a:gd name="connsiteY10" fmla="*/ 3429000 h 4811485"/>
              <a:gd name="connsiteX11" fmla="*/ 3897086 w 4452257"/>
              <a:gd name="connsiteY11" fmla="*/ 3766457 h 4811485"/>
              <a:gd name="connsiteX12" fmla="*/ 2971800 w 4452257"/>
              <a:gd name="connsiteY12" fmla="*/ 4288971 h 4811485"/>
              <a:gd name="connsiteX13" fmla="*/ 2394857 w 4452257"/>
              <a:gd name="connsiteY13" fmla="*/ 4811485 h 4811485"/>
              <a:gd name="connsiteX14" fmla="*/ 2275114 w 4452257"/>
              <a:gd name="connsiteY14" fmla="*/ 4746171 h 4811485"/>
              <a:gd name="connsiteX15" fmla="*/ 2329543 w 4452257"/>
              <a:gd name="connsiteY15" fmla="*/ 4517571 h 4811485"/>
              <a:gd name="connsiteX16" fmla="*/ 2329543 w 4452257"/>
              <a:gd name="connsiteY16" fmla="*/ 4310743 h 4811485"/>
              <a:gd name="connsiteX17" fmla="*/ 2100943 w 4452257"/>
              <a:gd name="connsiteY17" fmla="*/ 3973285 h 4811485"/>
              <a:gd name="connsiteX18" fmla="*/ 1850572 w 4452257"/>
              <a:gd name="connsiteY18" fmla="*/ 3984171 h 4811485"/>
              <a:gd name="connsiteX19" fmla="*/ 1774372 w 4452257"/>
              <a:gd name="connsiteY19" fmla="*/ 4093028 h 4811485"/>
              <a:gd name="connsiteX20" fmla="*/ 0 w 4452257"/>
              <a:gd name="connsiteY20" fmla="*/ 1349828 h 4811485"/>
              <a:gd name="connsiteX21" fmla="*/ 108857 w 4452257"/>
              <a:gd name="connsiteY21" fmla="*/ 1306285 h 4811485"/>
              <a:gd name="connsiteX22" fmla="*/ 108857 w 4452257"/>
              <a:gd name="connsiteY22" fmla="*/ 1306285 h 4811485"/>
              <a:gd name="connsiteX23" fmla="*/ 54429 w 4452257"/>
              <a:gd name="connsiteY23" fmla="*/ 1317171 h 4811485"/>
              <a:gd name="connsiteX0" fmla="*/ 54429 w 4452257"/>
              <a:gd name="connsiteY0" fmla="*/ 1317171 h 4746171"/>
              <a:gd name="connsiteX1" fmla="*/ 925286 w 4452257"/>
              <a:gd name="connsiteY1" fmla="*/ 751114 h 4746171"/>
              <a:gd name="connsiteX2" fmla="*/ 2068286 w 4452257"/>
              <a:gd name="connsiteY2" fmla="*/ 108857 h 4746171"/>
              <a:gd name="connsiteX3" fmla="*/ 2286000 w 4452257"/>
              <a:gd name="connsiteY3" fmla="*/ 0 h 4746171"/>
              <a:gd name="connsiteX4" fmla="*/ 3341914 w 4452257"/>
              <a:gd name="connsiteY4" fmla="*/ 1534885 h 4746171"/>
              <a:gd name="connsiteX5" fmla="*/ 3189514 w 4452257"/>
              <a:gd name="connsiteY5" fmla="*/ 1632857 h 4746171"/>
              <a:gd name="connsiteX6" fmla="*/ 3189514 w 4452257"/>
              <a:gd name="connsiteY6" fmla="*/ 1872343 h 4746171"/>
              <a:gd name="connsiteX7" fmla="*/ 3396343 w 4452257"/>
              <a:gd name="connsiteY7" fmla="*/ 2013857 h 4746171"/>
              <a:gd name="connsiteX8" fmla="*/ 3614057 w 4452257"/>
              <a:gd name="connsiteY8" fmla="*/ 2155371 h 4746171"/>
              <a:gd name="connsiteX9" fmla="*/ 3668486 w 4452257"/>
              <a:gd name="connsiteY9" fmla="*/ 2155371 h 4746171"/>
              <a:gd name="connsiteX10" fmla="*/ 4452257 w 4452257"/>
              <a:gd name="connsiteY10" fmla="*/ 3429000 h 4746171"/>
              <a:gd name="connsiteX11" fmla="*/ 3897086 w 4452257"/>
              <a:gd name="connsiteY11" fmla="*/ 3766457 h 4746171"/>
              <a:gd name="connsiteX12" fmla="*/ 2971800 w 4452257"/>
              <a:gd name="connsiteY12" fmla="*/ 4288971 h 4746171"/>
              <a:gd name="connsiteX13" fmla="*/ 2368731 w 4452257"/>
              <a:gd name="connsiteY13" fmla="*/ 4733108 h 4746171"/>
              <a:gd name="connsiteX14" fmla="*/ 2275114 w 4452257"/>
              <a:gd name="connsiteY14" fmla="*/ 4746171 h 4746171"/>
              <a:gd name="connsiteX15" fmla="*/ 2329543 w 4452257"/>
              <a:gd name="connsiteY15" fmla="*/ 4517571 h 4746171"/>
              <a:gd name="connsiteX16" fmla="*/ 2329543 w 4452257"/>
              <a:gd name="connsiteY16" fmla="*/ 4310743 h 4746171"/>
              <a:gd name="connsiteX17" fmla="*/ 2100943 w 4452257"/>
              <a:gd name="connsiteY17" fmla="*/ 3973285 h 4746171"/>
              <a:gd name="connsiteX18" fmla="*/ 1850572 w 4452257"/>
              <a:gd name="connsiteY18" fmla="*/ 3984171 h 4746171"/>
              <a:gd name="connsiteX19" fmla="*/ 1774372 w 4452257"/>
              <a:gd name="connsiteY19" fmla="*/ 4093028 h 4746171"/>
              <a:gd name="connsiteX20" fmla="*/ 0 w 4452257"/>
              <a:gd name="connsiteY20" fmla="*/ 1349828 h 4746171"/>
              <a:gd name="connsiteX21" fmla="*/ 108857 w 4452257"/>
              <a:gd name="connsiteY21" fmla="*/ 1306285 h 4746171"/>
              <a:gd name="connsiteX22" fmla="*/ 108857 w 4452257"/>
              <a:gd name="connsiteY22" fmla="*/ 1306285 h 4746171"/>
              <a:gd name="connsiteX23" fmla="*/ 54429 w 4452257"/>
              <a:gd name="connsiteY23" fmla="*/ 1317171 h 4746171"/>
              <a:gd name="connsiteX0" fmla="*/ 54429 w 4452257"/>
              <a:gd name="connsiteY0" fmla="*/ 1317171 h 4746171"/>
              <a:gd name="connsiteX1" fmla="*/ 925286 w 4452257"/>
              <a:gd name="connsiteY1" fmla="*/ 751114 h 4746171"/>
              <a:gd name="connsiteX2" fmla="*/ 2068286 w 4452257"/>
              <a:gd name="connsiteY2" fmla="*/ 108857 h 4746171"/>
              <a:gd name="connsiteX3" fmla="*/ 2286000 w 4452257"/>
              <a:gd name="connsiteY3" fmla="*/ 0 h 4746171"/>
              <a:gd name="connsiteX4" fmla="*/ 3341914 w 4452257"/>
              <a:gd name="connsiteY4" fmla="*/ 1534885 h 4746171"/>
              <a:gd name="connsiteX5" fmla="*/ 3189514 w 4452257"/>
              <a:gd name="connsiteY5" fmla="*/ 1632857 h 4746171"/>
              <a:gd name="connsiteX6" fmla="*/ 3189514 w 4452257"/>
              <a:gd name="connsiteY6" fmla="*/ 1872343 h 4746171"/>
              <a:gd name="connsiteX7" fmla="*/ 3396343 w 4452257"/>
              <a:gd name="connsiteY7" fmla="*/ 2013857 h 4746171"/>
              <a:gd name="connsiteX8" fmla="*/ 3614057 w 4452257"/>
              <a:gd name="connsiteY8" fmla="*/ 2155371 h 4746171"/>
              <a:gd name="connsiteX9" fmla="*/ 3668486 w 4452257"/>
              <a:gd name="connsiteY9" fmla="*/ 2155371 h 4746171"/>
              <a:gd name="connsiteX10" fmla="*/ 4452257 w 4452257"/>
              <a:gd name="connsiteY10" fmla="*/ 3429000 h 4746171"/>
              <a:gd name="connsiteX11" fmla="*/ 3897086 w 4452257"/>
              <a:gd name="connsiteY11" fmla="*/ 3766457 h 4746171"/>
              <a:gd name="connsiteX12" fmla="*/ 2971800 w 4452257"/>
              <a:gd name="connsiteY12" fmla="*/ 4288971 h 4746171"/>
              <a:gd name="connsiteX13" fmla="*/ 2368731 w 4452257"/>
              <a:gd name="connsiteY13" fmla="*/ 4733108 h 4746171"/>
              <a:gd name="connsiteX14" fmla="*/ 2275114 w 4452257"/>
              <a:gd name="connsiteY14" fmla="*/ 4746171 h 4746171"/>
              <a:gd name="connsiteX15" fmla="*/ 2329543 w 4452257"/>
              <a:gd name="connsiteY15" fmla="*/ 4517571 h 4746171"/>
              <a:gd name="connsiteX16" fmla="*/ 2329543 w 4452257"/>
              <a:gd name="connsiteY16" fmla="*/ 4310743 h 4746171"/>
              <a:gd name="connsiteX17" fmla="*/ 2100943 w 4452257"/>
              <a:gd name="connsiteY17" fmla="*/ 3973285 h 4746171"/>
              <a:gd name="connsiteX18" fmla="*/ 1850572 w 4452257"/>
              <a:gd name="connsiteY18" fmla="*/ 3984171 h 4746171"/>
              <a:gd name="connsiteX19" fmla="*/ 1774372 w 4452257"/>
              <a:gd name="connsiteY19" fmla="*/ 4093028 h 4746171"/>
              <a:gd name="connsiteX20" fmla="*/ 0 w 4452257"/>
              <a:gd name="connsiteY20" fmla="*/ 1349828 h 4746171"/>
              <a:gd name="connsiteX21" fmla="*/ 108857 w 4452257"/>
              <a:gd name="connsiteY21" fmla="*/ 1306285 h 4746171"/>
              <a:gd name="connsiteX22" fmla="*/ 108857 w 4452257"/>
              <a:gd name="connsiteY22" fmla="*/ 1306285 h 4746171"/>
              <a:gd name="connsiteX23" fmla="*/ 54429 w 4452257"/>
              <a:gd name="connsiteY23" fmla="*/ 1317171 h 4746171"/>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68731 w 4452257"/>
              <a:gd name="connsiteY13" fmla="*/ 4733108 h 4733108"/>
              <a:gd name="connsiteX14" fmla="*/ 2235926 w 4452257"/>
              <a:gd name="connsiteY14" fmla="*/ 4733108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68731 w 4452257"/>
              <a:gd name="connsiteY13" fmla="*/ 4733108 h 4733108"/>
              <a:gd name="connsiteX14" fmla="*/ 2275114 w 4452257"/>
              <a:gd name="connsiteY14" fmla="*/ 4667794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45871 w 4452257"/>
              <a:gd name="connsiteY13" fmla="*/ 4733108 h 4733108"/>
              <a:gd name="connsiteX14" fmla="*/ 2275114 w 4452257"/>
              <a:gd name="connsiteY14" fmla="*/ 4667794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10248"/>
              <a:gd name="connsiteX1" fmla="*/ 925286 w 4452257"/>
              <a:gd name="connsiteY1" fmla="*/ 751114 h 4710248"/>
              <a:gd name="connsiteX2" fmla="*/ 2068286 w 4452257"/>
              <a:gd name="connsiteY2" fmla="*/ 108857 h 4710248"/>
              <a:gd name="connsiteX3" fmla="*/ 2286000 w 4452257"/>
              <a:gd name="connsiteY3" fmla="*/ 0 h 4710248"/>
              <a:gd name="connsiteX4" fmla="*/ 3341914 w 4452257"/>
              <a:gd name="connsiteY4" fmla="*/ 1534885 h 4710248"/>
              <a:gd name="connsiteX5" fmla="*/ 3189514 w 4452257"/>
              <a:gd name="connsiteY5" fmla="*/ 1632857 h 4710248"/>
              <a:gd name="connsiteX6" fmla="*/ 3189514 w 4452257"/>
              <a:gd name="connsiteY6" fmla="*/ 1872343 h 4710248"/>
              <a:gd name="connsiteX7" fmla="*/ 3396343 w 4452257"/>
              <a:gd name="connsiteY7" fmla="*/ 2013857 h 4710248"/>
              <a:gd name="connsiteX8" fmla="*/ 3614057 w 4452257"/>
              <a:gd name="connsiteY8" fmla="*/ 2155371 h 4710248"/>
              <a:gd name="connsiteX9" fmla="*/ 3668486 w 4452257"/>
              <a:gd name="connsiteY9" fmla="*/ 2155371 h 4710248"/>
              <a:gd name="connsiteX10" fmla="*/ 4452257 w 4452257"/>
              <a:gd name="connsiteY10" fmla="*/ 3429000 h 4710248"/>
              <a:gd name="connsiteX11" fmla="*/ 3897086 w 4452257"/>
              <a:gd name="connsiteY11" fmla="*/ 3766457 h 4710248"/>
              <a:gd name="connsiteX12" fmla="*/ 2971800 w 4452257"/>
              <a:gd name="connsiteY12" fmla="*/ 4288971 h 4710248"/>
              <a:gd name="connsiteX13" fmla="*/ 2345871 w 4452257"/>
              <a:gd name="connsiteY13" fmla="*/ 4710248 h 4710248"/>
              <a:gd name="connsiteX14" fmla="*/ 2275114 w 4452257"/>
              <a:gd name="connsiteY14" fmla="*/ 4667794 h 4710248"/>
              <a:gd name="connsiteX15" fmla="*/ 2329543 w 4452257"/>
              <a:gd name="connsiteY15" fmla="*/ 4517571 h 4710248"/>
              <a:gd name="connsiteX16" fmla="*/ 2329543 w 4452257"/>
              <a:gd name="connsiteY16" fmla="*/ 4310743 h 4710248"/>
              <a:gd name="connsiteX17" fmla="*/ 2100943 w 4452257"/>
              <a:gd name="connsiteY17" fmla="*/ 3973285 h 4710248"/>
              <a:gd name="connsiteX18" fmla="*/ 1850572 w 4452257"/>
              <a:gd name="connsiteY18" fmla="*/ 3984171 h 4710248"/>
              <a:gd name="connsiteX19" fmla="*/ 1774372 w 4452257"/>
              <a:gd name="connsiteY19" fmla="*/ 4093028 h 4710248"/>
              <a:gd name="connsiteX20" fmla="*/ 0 w 4452257"/>
              <a:gd name="connsiteY20" fmla="*/ 1349828 h 4710248"/>
              <a:gd name="connsiteX21" fmla="*/ 108857 w 4452257"/>
              <a:gd name="connsiteY21" fmla="*/ 1306285 h 4710248"/>
              <a:gd name="connsiteX22" fmla="*/ 108857 w 4452257"/>
              <a:gd name="connsiteY22" fmla="*/ 1306285 h 4710248"/>
              <a:gd name="connsiteX23" fmla="*/ 54429 w 4452257"/>
              <a:gd name="connsiteY23" fmla="*/ 1317171 h 471024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89514 w 4452257"/>
              <a:gd name="connsiteY5" fmla="*/ 1632857 h 4740728"/>
              <a:gd name="connsiteX6" fmla="*/ 3189514 w 4452257"/>
              <a:gd name="connsiteY6" fmla="*/ 187234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89514 w 4452257"/>
              <a:gd name="connsiteY6" fmla="*/ 187234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86183 w 4452257"/>
              <a:gd name="connsiteY7" fmla="*/ 204687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83643 w 4452257"/>
              <a:gd name="connsiteY7" fmla="*/ 20646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73566 w 4452257"/>
              <a:gd name="connsiteY9" fmla="*/ 216553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19483 w 4452257"/>
              <a:gd name="connsiteY6" fmla="*/ 1767114 h 4740728"/>
              <a:gd name="connsiteX7" fmla="*/ 3133634 w 4452257"/>
              <a:gd name="connsiteY7" fmla="*/ 1852023 h 4740728"/>
              <a:gd name="connsiteX8" fmla="*/ 3378563 w 4452257"/>
              <a:gd name="connsiteY8" fmla="*/ 2082437 h 4740728"/>
              <a:gd name="connsiteX9" fmla="*/ 3548017 w 4452257"/>
              <a:gd name="connsiteY9" fmla="*/ 2150291 h 4740728"/>
              <a:gd name="connsiteX10" fmla="*/ 3673566 w 4452257"/>
              <a:gd name="connsiteY10" fmla="*/ 2165531 h 4740728"/>
              <a:gd name="connsiteX11" fmla="*/ 4452257 w 4452257"/>
              <a:gd name="connsiteY11" fmla="*/ 3429000 h 4740728"/>
              <a:gd name="connsiteX12" fmla="*/ 3897086 w 4452257"/>
              <a:gd name="connsiteY12" fmla="*/ 3766457 h 4740728"/>
              <a:gd name="connsiteX13" fmla="*/ 2971800 w 4452257"/>
              <a:gd name="connsiteY13" fmla="*/ 4288971 h 4740728"/>
              <a:gd name="connsiteX14" fmla="*/ 2292531 w 4452257"/>
              <a:gd name="connsiteY14" fmla="*/ 4740728 h 4740728"/>
              <a:gd name="connsiteX15" fmla="*/ 2275114 w 4452257"/>
              <a:gd name="connsiteY15" fmla="*/ 4667794 h 4740728"/>
              <a:gd name="connsiteX16" fmla="*/ 2329543 w 4452257"/>
              <a:gd name="connsiteY16" fmla="*/ 4517571 h 4740728"/>
              <a:gd name="connsiteX17" fmla="*/ 2329543 w 4452257"/>
              <a:gd name="connsiteY17" fmla="*/ 4310743 h 4740728"/>
              <a:gd name="connsiteX18" fmla="*/ 2100943 w 4452257"/>
              <a:gd name="connsiteY18" fmla="*/ 3973285 h 4740728"/>
              <a:gd name="connsiteX19" fmla="*/ 1850572 w 4452257"/>
              <a:gd name="connsiteY19" fmla="*/ 3984171 h 4740728"/>
              <a:gd name="connsiteX20" fmla="*/ 1774372 w 4452257"/>
              <a:gd name="connsiteY20" fmla="*/ 4093028 h 4740728"/>
              <a:gd name="connsiteX21" fmla="*/ 0 w 4452257"/>
              <a:gd name="connsiteY21" fmla="*/ 1349828 h 4740728"/>
              <a:gd name="connsiteX22" fmla="*/ 108857 w 4452257"/>
              <a:gd name="connsiteY22" fmla="*/ 1306285 h 4740728"/>
              <a:gd name="connsiteX23" fmla="*/ 108857 w 4452257"/>
              <a:gd name="connsiteY23" fmla="*/ 1306285 h 4740728"/>
              <a:gd name="connsiteX24" fmla="*/ 54429 w 4452257"/>
              <a:gd name="connsiteY24"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53954 w 4452257"/>
              <a:gd name="connsiteY6" fmla="*/ 1635397 h 4740728"/>
              <a:gd name="connsiteX7" fmla="*/ 3119483 w 4452257"/>
              <a:gd name="connsiteY7" fmla="*/ 176711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53954 w 4452257"/>
              <a:gd name="connsiteY6" fmla="*/ 163539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698172 w 4452257"/>
              <a:gd name="connsiteY21" fmla="*/ 402825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028553 w 4452257"/>
              <a:gd name="connsiteY19" fmla="*/ 4003765 h 4740728"/>
              <a:gd name="connsiteX20" fmla="*/ 1850572 w 4452257"/>
              <a:gd name="connsiteY20" fmla="*/ 3984171 h 4740728"/>
              <a:gd name="connsiteX21" fmla="*/ 1698172 w 4452257"/>
              <a:gd name="connsiteY21" fmla="*/ 402825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264773 w 4452257"/>
              <a:gd name="connsiteY17" fmla="*/ 452900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52254 w 4452257"/>
              <a:gd name="connsiteY16" fmla="*/ 4679224 h 4740728"/>
              <a:gd name="connsiteX17" fmla="*/ 2264773 w 4452257"/>
              <a:gd name="connsiteY17" fmla="*/ 452900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698172 w 4452257"/>
              <a:gd name="connsiteY22" fmla="*/ 40282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09602 w 4452257"/>
              <a:gd name="connsiteY22" fmla="*/ 40663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09602 w 4452257"/>
              <a:gd name="connsiteY22" fmla="*/ 40663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17222 w 4452257"/>
              <a:gd name="connsiteY22" fmla="*/ 408540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17222 w 4452257"/>
              <a:gd name="connsiteY22" fmla="*/ 408540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131423 w 4452257"/>
              <a:gd name="connsiteY20" fmla="*/ 4115344 h 4771208"/>
              <a:gd name="connsiteX21" fmla="*/ 2028553 w 4452257"/>
              <a:gd name="connsiteY21" fmla="*/ 4003765 h 4771208"/>
              <a:gd name="connsiteX22" fmla="*/ 1850572 w 4452257"/>
              <a:gd name="connsiteY22" fmla="*/ 3984171 h 4771208"/>
              <a:gd name="connsiteX23" fmla="*/ 1717222 w 4452257"/>
              <a:gd name="connsiteY23" fmla="*/ 4085408 h 4771208"/>
              <a:gd name="connsiteX24" fmla="*/ 0 w 4452257"/>
              <a:gd name="connsiteY24" fmla="*/ 1349828 h 4771208"/>
              <a:gd name="connsiteX25" fmla="*/ 108857 w 4452257"/>
              <a:gd name="connsiteY25" fmla="*/ 1306285 h 4771208"/>
              <a:gd name="connsiteX26" fmla="*/ 108857 w 4452257"/>
              <a:gd name="connsiteY26" fmla="*/ 1306285 h 4771208"/>
              <a:gd name="connsiteX27" fmla="*/ 54429 w 4452257"/>
              <a:gd name="connsiteY27"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57153 w 4452257"/>
              <a:gd name="connsiteY17" fmla="*/ 4529001 h 4771208"/>
              <a:gd name="connsiteX18" fmla="*/ 2230483 w 4452257"/>
              <a:gd name="connsiteY18" fmla="*/ 4337413 h 4771208"/>
              <a:gd name="connsiteX19" fmla="*/ 2184763 w 4452257"/>
              <a:gd name="connsiteY19" fmla="*/ 4222024 h 4771208"/>
              <a:gd name="connsiteX20" fmla="*/ 2131423 w 4452257"/>
              <a:gd name="connsiteY20" fmla="*/ 4115344 h 4771208"/>
              <a:gd name="connsiteX21" fmla="*/ 2028553 w 4452257"/>
              <a:gd name="connsiteY21" fmla="*/ 4003765 h 4771208"/>
              <a:gd name="connsiteX22" fmla="*/ 1850572 w 4452257"/>
              <a:gd name="connsiteY22" fmla="*/ 3984171 h 4771208"/>
              <a:gd name="connsiteX23" fmla="*/ 1717222 w 4452257"/>
              <a:gd name="connsiteY23" fmla="*/ 4085408 h 4771208"/>
              <a:gd name="connsiteX24" fmla="*/ 0 w 4452257"/>
              <a:gd name="connsiteY24" fmla="*/ 1349828 h 4771208"/>
              <a:gd name="connsiteX25" fmla="*/ 108857 w 4452257"/>
              <a:gd name="connsiteY25" fmla="*/ 1306285 h 4771208"/>
              <a:gd name="connsiteX26" fmla="*/ 108857 w 4452257"/>
              <a:gd name="connsiteY26" fmla="*/ 1306285 h 4771208"/>
              <a:gd name="connsiteX27" fmla="*/ 54429 w 4452257"/>
              <a:gd name="connsiteY27" fmla="*/ 1317171 h 477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52257" h="4771208">
                <a:moveTo>
                  <a:pt x="54429" y="1317171"/>
                </a:moveTo>
                <a:lnTo>
                  <a:pt x="925286" y="751114"/>
                </a:lnTo>
                <a:lnTo>
                  <a:pt x="2068286" y="108857"/>
                </a:lnTo>
                <a:lnTo>
                  <a:pt x="2286000" y="0"/>
                </a:lnTo>
                <a:lnTo>
                  <a:pt x="3341914" y="1534885"/>
                </a:lnTo>
                <a:cubicBezTo>
                  <a:pt x="3311797" y="1549641"/>
                  <a:pt x="3263900" y="1554238"/>
                  <a:pt x="3233783" y="1568994"/>
                </a:cubicBezTo>
                <a:lnTo>
                  <a:pt x="3138714" y="1643017"/>
                </a:lnTo>
                <a:cubicBezTo>
                  <a:pt x="3117064" y="1680149"/>
                  <a:pt x="3108113" y="1719822"/>
                  <a:pt x="3104243" y="1759494"/>
                </a:cubicBezTo>
                <a:lnTo>
                  <a:pt x="3133634" y="1852023"/>
                </a:lnTo>
                <a:cubicBezTo>
                  <a:pt x="3205964" y="1941528"/>
                  <a:pt x="3290993" y="2028492"/>
                  <a:pt x="3378563" y="2082437"/>
                </a:cubicBezTo>
                <a:cubicBezTo>
                  <a:pt x="3435048" y="2105055"/>
                  <a:pt x="3468672" y="2132753"/>
                  <a:pt x="3548017" y="2150291"/>
                </a:cubicBezTo>
                <a:lnTo>
                  <a:pt x="3673566" y="2165531"/>
                </a:lnTo>
                <a:lnTo>
                  <a:pt x="4452257" y="3429000"/>
                </a:lnTo>
                <a:lnTo>
                  <a:pt x="3897086" y="3766457"/>
                </a:lnTo>
                <a:lnTo>
                  <a:pt x="2971800" y="4288971"/>
                </a:lnTo>
                <a:lnTo>
                  <a:pt x="2235381" y="4771208"/>
                </a:lnTo>
                <a:lnTo>
                  <a:pt x="2252254" y="4679224"/>
                </a:lnTo>
                <a:lnTo>
                  <a:pt x="2257153" y="4529001"/>
                </a:lnTo>
                <a:lnTo>
                  <a:pt x="2230483" y="4337413"/>
                </a:lnTo>
                <a:cubicBezTo>
                  <a:pt x="2213973" y="4272280"/>
                  <a:pt x="2220323" y="4260487"/>
                  <a:pt x="2184763" y="4222024"/>
                </a:cubicBezTo>
                <a:cubicBezTo>
                  <a:pt x="2161903" y="4186464"/>
                  <a:pt x="2154283" y="4150904"/>
                  <a:pt x="2131423" y="4115344"/>
                </a:cubicBezTo>
                <a:lnTo>
                  <a:pt x="2028553" y="4003765"/>
                </a:lnTo>
                <a:lnTo>
                  <a:pt x="1850572" y="3984171"/>
                </a:lnTo>
                <a:cubicBezTo>
                  <a:pt x="1803582" y="4011567"/>
                  <a:pt x="1748972" y="4000862"/>
                  <a:pt x="1717222" y="4085408"/>
                </a:cubicBezTo>
                <a:lnTo>
                  <a:pt x="0" y="1349828"/>
                </a:lnTo>
                <a:lnTo>
                  <a:pt x="108857" y="1306285"/>
                </a:lnTo>
                <a:lnTo>
                  <a:pt x="108857" y="1306285"/>
                </a:lnTo>
                <a:lnTo>
                  <a:pt x="54429" y="1317171"/>
                </a:lnTo>
                <a:close/>
              </a:path>
            </a:pathLst>
          </a:custGeom>
          <a:gradFill>
            <a:gsLst>
              <a:gs pos="0">
                <a:srgbClr val="AAD8C7"/>
              </a:gs>
              <a:gs pos="21000">
                <a:srgbClr val="A2D5C2"/>
              </a:gs>
              <a:gs pos="83000">
                <a:srgbClr val="D0E8D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5CF1A2BD-61F5-56DB-EAF4-3E93D632BF9C}"/>
              </a:ext>
            </a:extLst>
          </p:cNvPr>
          <p:cNvSpPr/>
          <p:nvPr/>
        </p:nvSpPr>
        <p:spPr>
          <a:xfrm>
            <a:off x="4644452" y="1827284"/>
            <a:ext cx="3744686" cy="4376057"/>
          </a:xfrm>
          <a:custGeom>
            <a:avLst/>
            <a:gdLst>
              <a:gd name="connsiteX0" fmla="*/ 1785257 w 3744686"/>
              <a:gd name="connsiteY0" fmla="*/ 0 h 4376057"/>
              <a:gd name="connsiteX1" fmla="*/ 979715 w 3744686"/>
              <a:gd name="connsiteY1" fmla="*/ 283028 h 4376057"/>
              <a:gd name="connsiteX2" fmla="*/ 0 w 3744686"/>
              <a:gd name="connsiteY2" fmla="*/ 664028 h 4376057"/>
              <a:gd name="connsiteX3" fmla="*/ 2155372 w 3744686"/>
              <a:gd name="connsiteY3" fmla="*/ 4376057 h 4376057"/>
              <a:gd name="connsiteX4" fmla="*/ 2862943 w 3744686"/>
              <a:gd name="connsiteY4" fmla="*/ 4060371 h 4376057"/>
              <a:gd name="connsiteX5" fmla="*/ 3505200 w 3744686"/>
              <a:gd name="connsiteY5" fmla="*/ 3799114 h 4376057"/>
              <a:gd name="connsiteX6" fmla="*/ 3690257 w 3744686"/>
              <a:gd name="connsiteY6" fmla="*/ 3766457 h 4376057"/>
              <a:gd name="connsiteX7" fmla="*/ 3744686 w 3744686"/>
              <a:gd name="connsiteY7" fmla="*/ 3472543 h 4376057"/>
              <a:gd name="connsiteX8" fmla="*/ 3722915 w 3744686"/>
              <a:gd name="connsiteY8" fmla="*/ 3156857 h 4376057"/>
              <a:gd name="connsiteX9" fmla="*/ 3668486 w 3744686"/>
              <a:gd name="connsiteY9" fmla="*/ 2971800 h 4376057"/>
              <a:gd name="connsiteX10" fmla="*/ 3614057 w 3744686"/>
              <a:gd name="connsiteY10" fmla="*/ 2862943 h 4376057"/>
              <a:gd name="connsiteX11" fmla="*/ 1785257 w 3744686"/>
              <a:gd name="connsiteY11" fmla="*/ 0 h 437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44686" h="4376057">
                <a:moveTo>
                  <a:pt x="1785257" y="0"/>
                </a:moveTo>
                <a:lnTo>
                  <a:pt x="979715" y="283028"/>
                </a:lnTo>
                <a:lnTo>
                  <a:pt x="0" y="664028"/>
                </a:lnTo>
                <a:lnTo>
                  <a:pt x="2155372" y="4376057"/>
                </a:lnTo>
                <a:lnTo>
                  <a:pt x="2862943" y="4060371"/>
                </a:lnTo>
                <a:lnTo>
                  <a:pt x="3505200" y="3799114"/>
                </a:lnTo>
                <a:lnTo>
                  <a:pt x="3690257" y="3766457"/>
                </a:lnTo>
                <a:lnTo>
                  <a:pt x="3744686" y="3472543"/>
                </a:lnTo>
                <a:lnTo>
                  <a:pt x="3722915" y="3156857"/>
                </a:lnTo>
                <a:lnTo>
                  <a:pt x="3668486" y="2971800"/>
                </a:lnTo>
                <a:lnTo>
                  <a:pt x="3614057" y="2862943"/>
                </a:lnTo>
                <a:lnTo>
                  <a:pt x="1785257" y="0"/>
                </a:lnTo>
                <a:close/>
              </a:path>
            </a:pathLst>
          </a:custGeom>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C8046B6-626F-7678-4D09-27F02E668B2D}"/>
              </a:ext>
            </a:extLst>
          </p:cNvPr>
          <p:cNvSpPr txBox="1"/>
          <p:nvPr/>
        </p:nvSpPr>
        <p:spPr>
          <a:xfrm rot="19889853">
            <a:off x="5514825" y="2966579"/>
            <a:ext cx="4093371" cy="830997"/>
          </a:xfrm>
          <a:prstGeom prst="rect">
            <a:avLst/>
          </a:prstGeom>
          <a:noFill/>
        </p:spPr>
        <p:txBody>
          <a:bodyPr wrap="square" rtlCol="0">
            <a:spAutoFit/>
          </a:bodyPr>
          <a:lstStyle/>
          <a:p>
            <a:r>
              <a:rPr lang="en-US" sz="1600" dirty="0"/>
              <a:t>My Personal Development at </a:t>
            </a:r>
            <a:r>
              <a:rPr lang="en-US" sz="1600" dirty="0" err="1"/>
              <a:t>AirWays</a:t>
            </a:r>
            <a:endParaRPr lang="en-US" sz="1600" dirty="0"/>
          </a:p>
          <a:p>
            <a:endParaRPr lang="en-IN" sz="1600" dirty="0"/>
          </a:p>
          <a:p>
            <a:pPr marL="285750" indent="-285750">
              <a:buFont typeface="Arial" panose="020B0604020202020204" pitchFamily="34" charset="0"/>
              <a:buChar char="•"/>
            </a:pPr>
            <a:r>
              <a:rPr lang="en-US" sz="1600" dirty="0"/>
              <a:t>Key points to be listed</a:t>
            </a:r>
          </a:p>
        </p:txBody>
      </p:sp>
    </p:spTree>
    <p:custDataLst>
      <p:tags r:id="rId1"/>
    </p:custDataLst>
    <p:extLst>
      <p:ext uri="{BB962C8B-B14F-4D97-AF65-F5344CB8AC3E}">
        <p14:creationId xmlns:p14="http://schemas.microsoft.com/office/powerpoint/2010/main" val="10848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4,315 Inside Airplane Images, Stock Photos &amp; Vectors | Shutterstock">
            <a:extLst>
              <a:ext uri="{FF2B5EF4-FFF2-40B4-BE49-F238E27FC236}">
                <a16:creationId xmlns:a16="http://schemas.microsoft.com/office/drawing/2014/main" id="{2F50F923-65E5-0224-3695-6EE9E4120E2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711"/>
          <a:stretch/>
        </p:blipFill>
        <p:spPr bwMode="auto">
          <a:xfrm>
            <a:off x="-58608" y="-93845"/>
            <a:ext cx="12247752" cy="6951846"/>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F49A2904-9F6E-E15F-3544-672502D6CDD8}"/>
              </a:ext>
            </a:extLst>
          </p:cNvPr>
          <p:cNvGrpSpPr/>
          <p:nvPr/>
        </p:nvGrpSpPr>
        <p:grpSpPr>
          <a:xfrm>
            <a:off x="1328287" y="-351617"/>
            <a:ext cx="10863714" cy="7209617"/>
            <a:chOff x="1328287" y="-351617"/>
            <a:chExt cx="10863714" cy="7209617"/>
          </a:xfrm>
        </p:grpSpPr>
        <p:pic>
          <p:nvPicPr>
            <p:cNvPr id="11" name="Picture 10">
              <a:extLst>
                <a:ext uri="{FF2B5EF4-FFF2-40B4-BE49-F238E27FC236}">
                  <a16:creationId xmlns:a16="http://schemas.microsoft.com/office/drawing/2014/main" id="{9FA41E55-64E3-15BD-1966-75E2DD3780B4}"/>
                </a:ext>
              </a:extLst>
            </p:cNvPr>
            <p:cNvPicPr>
              <a:picLocks noChangeAspect="1"/>
            </p:cNvPicPr>
            <p:nvPr/>
          </p:nvPicPr>
          <p:blipFill rotWithShape="1">
            <a:blip r:embed="rId5">
              <a:extLst>
                <a:ext uri="{28A0092B-C50C-407E-A947-70E740481C1C}">
                  <a14:useLocalDpi xmlns:a14="http://schemas.microsoft.com/office/drawing/2010/main" val="0"/>
                </a:ext>
              </a:extLst>
            </a:blip>
            <a:srcRect t="26739" r="20606" b="7371"/>
            <a:stretch/>
          </p:blipFill>
          <p:spPr>
            <a:xfrm>
              <a:off x="1328287" y="-351617"/>
              <a:ext cx="10863714" cy="7209617"/>
            </a:xfrm>
            <a:prstGeom prst="rect">
              <a:avLst/>
            </a:prstGeom>
          </p:spPr>
        </p:pic>
        <p:sp>
          <p:nvSpPr>
            <p:cNvPr id="12" name="Freeform: Shape 11">
              <a:extLst>
                <a:ext uri="{FF2B5EF4-FFF2-40B4-BE49-F238E27FC236}">
                  <a16:creationId xmlns:a16="http://schemas.microsoft.com/office/drawing/2014/main" id="{91FD3A18-DAFD-653B-1D06-EBDF09FFCBC4}"/>
                </a:ext>
              </a:extLst>
            </p:cNvPr>
            <p:cNvSpPr/>
            <p:nvPr/>
          </p:nvSpPr>
          <p:spPr>
            <a:xfrm>
              <a:off x="4949702" y="2573154"/>
              <a:ext cx="3279373" cy="3078480"/>
            </a:xfrm>
            <a:custGeom>
              <a:avLst/>
              <a:gdLst>
                <a:gd name="connsiteX0" fmla="*/ 218541 w 3331917"/>
                <a:gd name="connsiteY0" fmla="*/ 167640 h 3078480"/>
                <a:gd name="connsiteX1" fmla="*/ 218541 w 3331917"/>
                <a:gd name="connsiteY1" fmla="*/ 167640 h 3078480"/>
                <a:gd name="connsiteX2" fmla="*/ 492861 w 3331917"/>
                <a:gd name="connsiteY2" fmla="*/ 1127760 h 3078480"/>
                <a:gd name="connsiteX3" fmla="*/ 553821 w 3331917"/>
                <a:gd name="connsiteY3" fmla="*/ 1173480 h 3078480"/>
                <a:gd name="connsiteX4" fmla="*/ 614781 w 3331917"/>
                <a:gd name="connsiteY4" fmla="*/ 1234440 h 3078480"/>
                <a:gd name="connsiteX5" fmla="*/ 690981 w 3331917"/>
                <a:gd name="connsiteY5" fmla="*/ 1341120 h 3078480"/>
                <a:gd name="connsiteX6" fmla="*/ 751941 w 3331917"/>
                <a:gd name="connsiteY6" fmla="*/ 1432560 h 3078480"/>
                <a:gd name="connsiteX7" fmla="*/ 767181 w 3331917"/>
                <a:gd name="connsiteY7" fmla="*/ 1493520 h 3078480"/>
                <a:gd name="connsiteX8" fmla="*/ 873861 w 3331917"/>
                <a:gd name="connsiteY8" fmla="*/ 1676400 h 3078480"/>
                <a:gd name="connsiteX9" fmla="*/ 904341 w 3331917"/>
                <a:gd name="connsiteY9" fmla="*/ 1737360 h 3078480"/>
                <a:gd name="connsiteX10" fmla="*/ 1011021 w 3331917"/>
                <a:gd name="connsiteY10" fmla="*/ 1859280 h 3078480"/>
                <a:gd name="connsiteX11" fmla="*/ 1056741 w 3331917"/>
                <a:gd name="connsiteY11" fmla="*/ 1935480 h 3078480"/>
                <a:gd name="connsiteX12" fmla="*/ 1132941 w 3331917"/>
                <a:gd name="connsiteY12" fmla="*/ 2103120 h 3078480"/>
                <a:gd name="connsiteX13" fmla="*/ 1163421 w 3331917"/>
                <a:gd name="connsiteY13" fmla="*/ 2148840 h 3078480"/>
                <a:gd name="connsiteX14" fmla="*/ 1209141 w 3331917"/>
                <a:gd name="connsiteY14" fmla="*/ 2164080 h 3078480"/>
                <a:gd name="connsiteX15" fmla="*/ 1331061 w 3331917"/>
                <a:gd name="connsiteY15" fmla="*/ 2316480 h 3078480"/>
                <a:gd name="connsiteX16" fmla="*/ 1361541 w 3331917"/>
                <a:gd name="connsiteY16" fmla="*/ 2362200 h 3078480"/>
                <a:gd name="connsiteX17" fmla="*/ 1392021 w 3331917"/>
                <a:gd name="connsiteY17" fmla="*/ 2423160 h 3078480"/>
                <a:gd name="connsiteX18" fmla="*/ 1468221 w 3331917"/>
                <a:gd name="connsiteY18" fmla="*/ 2514600 h 3078480"/>
                <a:gd name="connsiteX19" fmla="*/ 1483461 w 3331917"/>
                <a:gd name="connsiteY19" fmla="*/ 2560320 h 3078480"/>
                <a:gd name="connsiteX20" fmla="*/ 1590141 w 3331917"/>
                <a:gd name="connsiteY20" fmla="*/ 2712720 h 3078480"/>
                <a:gd name="connsiteX21" fmla="*/ 1666341 w 3331917"/>
                <a:gd name="connsiteY21" fmla="*/ 2788920 h 3078480"/>
                <a:gd name="connsiteX22" fmla="*/ 1727301 w 3331917"/>
                <a:gd name="connsiteY22" fmla="*/ 2910840 h 3078480"/>
                <a:gd name="connsiteX23" fmla="*/ 1788261 w 3331917"/>
                <a:gd name="connsiteY23" fmla="*/ 3017520 h 3078480"/>
                <a:gd name="connsiteX24" fmla="*/ 1803501 w 3331917"/>
                <a:gd name="connsiteY24" fmla="*/ 3063240 h 3078480"/>
                <a:gd name="connsiteX25" fmla="*/ 1849221 w 3331917"/>
                <a:gd name="connsiteY25" fmla="*/ 3078480 h 3078480"/>
                <a:gd name="connsiteX26" fmla="*/ 2352141 w 3331917"/>
                <a:gd name="connsiteY26" fmla="*/ 3048000 h 3078480"/>
                <a:gd name="connsiteX27" fmla="*/ 2443581 w 3331917"/>
                <a:gd name="connsiteY27" fmla="*/ 3032760 h 3078480"/>
                <a:gd name="connsiteX28" fmla="*/ 2931261 w 3331917"/>
                <a:gd name="connsiteY28" fmla="*/ 2987040 h 3078480"/>
                <a:gd name="connsiteX29" fmla="*/ 3007461 w 3331917"/>
                <a:gd name="connsiteY29" fmla="*/ 2926080 h 3078480"/>
                <a:gd name="connsiteX30" fmla="*/ 3053181 w 3331917"/>
                <a:gd name="connsiteY30" fmla="*/ 2895600 h 3078480"/>
                <a:gd name="connsiteX31" fmla="*/ 3114141 w 3331917"/>
                <a:gd name="connsiteY31" fmla="*/ 2773680 h 3078480"/>
                <a:gd name="connsiteX32" fmla="*/ 3205581 w 3331917"/>
                <a:gd name="connsiteY32" fmla="*/ 2636520 h 3078480"/>
                <a:gd name="connsiteX33" fmla="*/ 3236061 w 3331917"/>
                <a:gd name="connsiteY33" fmla="*/ 2423160 h 3078480"/>
                <a:gd name="connsiteX34" fmla="*/ 3312261 w 3331917"/>
                <a:gd name="connsiteY34" fmla="*/ 2286000 h 3078480"/>
                <a:gd name="connsiteX35" fmla="*/ 3281781 w 3331917"/>
                <a:gd name="connsiteY35" fmla="*/ 1950720 h 3078480"/>
                <a:gd name="connsiteX36" fmla="*/ 3236061 w 3331917"/>
                <a:gd name="connsiteY36" fmla="*/ 1874520 h 3078480"/>
                <a:gd name="connsiteX37" fmla="*/ 3220821 w 3331917"/>
                <a:gd name="connsiteY37" fmla="*/ 1813560 h 3078480"/>
                <a:gd name="connsiteX38" fmla="*/ 3083661 w 3331917"/>
                <a:gd name="connsiteY38" fmla="*/ 1691640 h 3078480"/>
                <a:gd name="connsiteX39" fmla="*/ 3068421 w 3331917"/>
                <a:gd name="connsiteY39" fmla="*/ 1645920 h 3078480"/>
                <a:gd name="connsiteX40" fmla="*/ 2946501 w 3331917"/>
                <a:gd name="connsiteY40" fmla="*/ 1539240 h 3078480"/>
                <a:gd name="connsiteX41" fmla="*/ 2870301 w 3331917"/>
                <a:gd name="connsiteY41" fmla="*/ 1417320 h 3078480"/>
                <a:gd name="connsiteX42" fmla="*/ 2824581 w 3331917"/>
                <a:gd name="connsiteY42" fmla="*/ 1356360 h 3078480"/>
                <a:gd name="connsiteX43" fmla="*/ 2717901 w 3331917"/>
                <a:gd name="connsiteY43" fmla="*/ 1249680 h 3078480"/>
                <a:gd name="connsiteX44" fmla="*/ 2687421 w 3331917"/>
                <a:gd name="connsiteY44" fmla="*/ 1158240 h 3078480"/>
                <a:gd name="connsiteX45" fmla="*/ 2656941 w 3331917"/>
                <a:gd name="connsiteY45" fmla="*/ 1051560 h 3078480"/>
                <a:gd name="connsiteX46" fmla="*/ 2626461 w 3331917"/>
                <a:gd name="connsiteY46" fmla="*/ 990600 h 3078480"/>
                <a:gd name="connsiteX47" fmla="*/ 2580741 w 3331917"/>
                <a:gd name="connsiteY47" fmla="*/ 975360 h 3078480"/>
                <a:gd name="connsiteX48" fmla="*/ 2428341 w 3331917"/>
                <a:gd name="connsiteY48" fmla="*/ 792480 h 3078480"/>
                <a:gd name="connsiteX49" fmla="*/ 2382621 w 3331917"/>
                <a:gd name="connsiteY49" fmla="*/ 746760 h 3078480"/>
                <a:gd name="connsiteX50" fmla="*/ 2352141 w 3331917"/>
                <a:gd name="connsiteY50" fmla="*/ 685800 h 3078480"/>
                <a:gd name="connsiteX51" fmla="*/ 2275941 w 3331917"/>
                <a:gd name="connsiteY51" fmla="*/ 563880 h 3078480"/>
                <a:gd name="connsiteX52" fmla="*/ 2199741 w 3331917"/>
                <a:gd name="connsiteY52" fmla="*/ 274320 h 3078480"/>
                <a:gd name="connsiteX53" fmla="*/ 2154021 w 3331917"/>
                <a:gd name="connsiteY53" fmla="*/ 259080 h 3078480"/>
                <a:gd name="connsiteX54" fmla="*/ 2093061 w 3331917"/>
                <a:gd name="connsiteY54" fmla="*/ 228600 h 3078480"/>
                <a:gd name="connsiteX55" fmla="*/ 2047341 w 3331917"/>
                <a:gd name="connsiteY55" fmla="*/ 213360 h 3078480"/>
                <a:gd name="connsiteX56" fmla="*/ 1955901 w 3331917"/>
                <a:gd name="connsiteY56" fmla="*/ 167640 h 3078480"/>
                <a:gd name="connsiteX57" fmla="*/ 1818741 w 3331917"/>
                <a:gd name="connsiteY57" fmla="*/ 152400 h 3078480"/>
                <a:gd name="connsiteX58" fmla="*/ 1087221 w 3331917"/>
                <a:gd name="connsiteY58" fmla="*/ 106680 h 3078480"/>
                <a:gd name="connsiteX59" fmla="*/ 950061 w 3331917"/>
                <a:gd name="connsiteY59" fmla="*/ 60960 h 3078480"/>
                <a:gd name="connsiteX60" fmla="*/ 843381 w 3331917"/>
                <a:gd name="connsiteY60" fmla="*/ 30480 h 3078480"/>
                <a:gd name="connsiteX61" fmla="*/ 645261 w 3331917"/>
                <a:gd name="connsiteY61" fmla="*/ 0 h 3078480"/>
                <a:gd name="connsiteX62" fmla="*/ 264261 w 3331917"/>
                <a:gd name="connsiteY62" fmla="*/ 91440 h 3078480"/>
                <a:gd name="connsiteX63" fmla="*/ 157581 w 3331917"/>
                <a:gd name="connsiteY63" fmla="*/ 182880 h 3078480"/>
                <a:gd name="connsiteX64" fmla="*/ 50901 w 3331917"/>
                <a:gd name="connsiteY64" fmla="*/ 243840 h 3078480"/>
                <a:gd name="connsiteX65" fmla="*/ 5181 w 3331917"/>
                <a:gd name="connsiteY65" fmla="*/ 289560 h 3078480"/>
                <a:gd name="connsiteX66" fmla="*/ 203301 w 3331917"/>
                <a:gd name="connsiteY66" fmla="*/ 274320 h 3078480"/>
                <a:gd name="connsiteX67" fmla="*/ 218541 w 3331917"/>
                <a:gd name="connsiteY67" fmla="*/ 167640 h 307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31917" h="3078480">
                  <a:moveTo>
                    <a:pt x="218541" y="167640"/>
                  </a:moveTo>
                  <a:lnTo>
                    <a:pt x="218541" y="167640"/>
                  </a:lnTo>
                  <a:cubicBezTo>
                    <a:pt x="309981" y="487680"/>
                    <a:pt x="387606" y="811994"/>
                    <a:pt x="492861" y="1127760"/>
                  </a:cubicBezTo>
                  <a:cubicBezTo>
                    <a:pt x="500893" y="1151857"/>
                    <a:pt x="537560" y="1153967"/>
                    <a:pt x="553821" y="1173480"/>
                  </a:cubicBezTo>
                  <a:cubicBezTo>
                    <a:pt x="616344" y="1248508"/>
                    <a:pt x="511618" y="1200052"/>
                    <a:pt x="614781" y="1234440"/>
                  </a:cubicBezTo>
                  <a:cubicBezTo>
                    <a:pt x="695595" y="1315254"/>
                    <a:pt x="630803" y="1240823"/>
                    <a:pt x="690981" y="1341120"/>
                  </a:cubicBezTo>
                  <a:cubicBezTo>
                    <a:pt x="709828" y="1372532"/>
                    <a:pt x="751941" y="1432560"/>
                    <a:pt x="751941" y="1432560"/>
                  </a:cubicBezTo>
                  <a:cubicBezTo>
                    <a:pt x="757021" y="1452880"/>
                    <a:pt x="759402" y="1474073"/>
                    <a:pt x="767181" y="1493520"/>
                  </a:cubicBezTo>
                  <a:cubicBezTo>
                    <a:pt x="806881" y="1592769"/>
                    <a:pt x="818080" y="1583432"/>
                    <a:pt x="873861" y="1676400"/>
                  </a:cubicBezTo>
                  <a:cubicBezTo>
                    <a:pt x="885550" y="1695881"/>
                    <a:pt x="891739" y="1718457"/>
                    <a:pt x="904341" y="1737360"/>
                  </a:cubicBezTo>
                  <a:cubicBezTo>
                    <a:pt x="1074560" y="1992688"/>
                    <a:pt x="878828" y="1683022"/>
                    <a:pt x="1011021" y="1859280"/>
                  </a:cubicBezTo>
                  <a:cubicBezTo>
                    <a:pt x="1028794" y="1882977"/>
                    <a:pt x="1043494" y="1908986"/>
                    <a:pt x="1056741" y="1935480"/>
                  </a:cubicBezTo>
                  <a:cubicBezTo>
                    <a:pt x="1102933" y="2027864"/>
                    <a:pt x="1090137" y="2028213"/>
                    <a:pt x="1132941" y="2103120"/>
                  </a:cubicBezTo>
                  <a:cubicBezTo>
                    <a:pt x="1142028" y="2119023"/>
                    <a:pt x="1149118" y="2137398"/>
                    <a:pt x="1163421" y="2148840"/>
                  </a:cubicBezTo>
                  <a:cubicBezTo>
                    <a:pt x="1175965" y="2158875"/>
                    <a:pt x="1193901" y="2159000"/>
                    <a:pt x="1209141" y="2164080"/>
                  </a:cubicBezTo>
                  <a:cubicBezTo>
                    <a:pt x="1249781" y="2214880"/>
                    <a:pt x="1294975" y="2262350"/>
                    <a:pt x="1331061" y="2316480"/>
                  </a:cubicBezTo>
                  <a:cubicBezTo>
                    <a:pt x="1341221" y="2331720"/>
                    <a:pt x="1352454" y="2346297"/>
                    <a:pt x="1361541" y="2362200"/>
                  </a:cubicBezTo>
                  <a:cubicBezTo>
                    <a:pt x="1372813" y="2381925"/>
                    <a:pt x="1378993" y="2404548"/>
                    <a:pt x="1392021" y="2423160"/>
                  </a:cubicBezTo>
                  <a:cubicBezTo>
                    <a:pt x="1414774" y="2455664"/>
                    <a:pt x="1442821" y="2484120"/>
                    <a:pt x="1468221" y="2514600"/>
                  </a:cubicBezTo>
                  <a:cubicBezTo>
                    <a:pt x="1473301" y="2529840"/>
                    <a:pt x="1475659" y="2546277"/>
                    <a:pt x="1483461" y="2560320"/>
                  </a:cubicBezTo>
                  <a:cubicBezTo>
                    <a:pt x="1495020" y="2581126"/>
                    <a:pt x="1566464" y="2686084"/>
                    <a:pt x="1590141" y="2712720"/>
                  </a:cubicBezTo>
                  <a:cubicBezTo>
                    <a:pt x="1614006" y="2739568"/>
                    <a:pt x="1645894" y="2759386"/>
                    <a:pt x="1666341" y="2788920"/>
                  </a:cubicBezTo>
                  <a:cubicBezTo>
                    <a:pt x="1692204" y="2826278"/>
                    <a:pt x="1705919" y="2870749"/>
                    <a:pt x="1727301" y="2910840"/>
                  </a:cubicBezTo>
                  <a:cubicBezTo>
                    <a:pt x="1746575" y="2946978"/>
                    <a:pt x="1769945" y="2980888"/>
                    <a:pt x="1788261" y="3017520"/>
                  </a:cubicBezTo>
                  <a:cubicBezTo>
                    <a:pt x="1795445" y="3031888"/>
                    <a:pt x="1792142" y="3051881"/>
                    <a:pt x="1803501" y="3063240"/>
                  </a:cubicBezTo>
                  <a:cubicBezTo>
                    <a:pt x="1814860" y="3074599"/>
                    <a:pt x="1833981" y="3073400"/>
                    <a:pt x="1849221" y="3078480"/>
                  </a:cubicBezTo>
                  <a:lnTo>
                    <a:pt x="2352141" y="3048000"/>
                  </a:lnTo>
                  <a:cubicBezTo>
                    <a:pt x="2382950" y="3045630"/>
                    <a:pt x="2412884" y="3036302"/>
                    <a:pt x="2443581" y="3032760"/>
                  </a:cubicBezTo>
                  <a:cubicBezTo>
                    <a:pt x="2633728" y="3010820"/>
                    <a:pt x="2751780" y="3001997"/>
                    <a:pt x="2931261" y="2987040"/>
                  </a:cubicBezTo>
                  <a:cubicBezTo>
                    <a:pt x="2956661" y="2966720"/>
                    <a:pt x="2981439" y="2945597"/>
                    <a:pt x="3007461" y="2926080"/>
                  </a:cubicBezTo>
                  <a:cubicBezTo>
                    <a:pt x="3022114" y="2915090"/>
                    <a:pt x="3042677" y="2910605"/>
                    <a:pt x="3053181" y="2895600"/>
                  </a:cubicBezTo>
                  <a:cubicBezTo>
                    <a:pt x="3079237" y="2858377"/>
                    <a:pt x="3082012" y="2805809"/>
                    <a:pt x="3114141" y="2773680"/>
                  </a:cubicBezTo>
                  <a:cubicBezTo>
                    <a:pt x="3183958" y="2703863"/>
                    <a:pt x="3150222" y="2747237"/>
                    <a:pt x="3205581" y="2636520"/>
                  </a:cubicBezTo>
                  <a:cubicBezTo>
                    <a:pt x="3208012" y="2617076"/>
                    <a:pt x="3226644" y="2454550"/>
                    <a:pt x="3236061" y="2423160"/>
                  </a:cubicBezTo>
                  <a:cubicBezTo>
                    <a:pt x="3244806" y="2394009"/>
                    <a:pt x="3300463" y="2305664"/>
                    <a:pt x="3312261" y="2286000"/>
                  </a:cubicBezTo>
                  <a:cubicBezTo>
                    <a:pt x="3341276" y="2140925"/>
                    <a:pt x="3343592" y="2177361"/>
                    <a:pt x="3281781" y="1950720"/>
                  </a:cubicBezTo>
                  <a:cubicBezTo>
                    <a:pt x="3273987" y="1922143"/>
                    <a:pt x="3251301" y="1899920"/>
                    <a:pt x="3236061" y="1874520"/>
                  </a:cubicBezTo>
                  <a:cubicBezTo>
                    <a:pt x="3230981" y="1854200"/>
                    <a:pt x="3232832" y="1830719"/>
                    <a:pt x="3220821" y="1813560"/>
                  </a:cubicBezTo>
                  <a:cubicBezTo>
                    <a:pt x="3175150" y="1748315"/>
                    <a:pt x="3140295" y="1729396"/>
                    <a:pt x="3083661" y="1691640"/>
                  </a:cubicBezTo>
                  <a:cubicBezTo>
                    <a:pt x="3078581" y="1676400"/>
                    <a:pt x="3078060" y="1658771"/>
                    <a:pt x="3068421" y="1645920"/>
                  </a:cubicBezTo>
                  <a:cubicBezTo>
                    <a:pt x="3023845" y="1586486"/>
                    <a:pt x="2999380" y="1574493"/>
                    <a:pt x="2946501" y="1539240"/>
                  </a:cubicBezTo>
                  <a:cubicBezTo>
                    <a:pt x="2889047" y="1366878"/>
                    <a:pt x="2954829" y="1501848"/>
                    <a:pt x="2870301" y="1417320"/>
                  </a:cubicBezTo>
                  <a:cubicBezTo>
                    <a:pt x="2852340" y="1399359"/>
                    <a:pt x="2841667" y="1375154"/>
                    <a:pt x="2824581" y="1356360"/>
                  </a:cubicBezTo>
                  <a:cubicBezTo>
                    <a:pt x="2790753" y="1319149"/>
                    <a:pt x="2717901" y="1249680"/>
                    <a:pt x="2717901" y="1249680"/>
                  </a:cubicBezTo>
                  <a:cubicBezTo>
                    <a:pt x="2707741" y="1219200"/>
                    <a:pt x="2696870" y="1188948"/>
                    <a:pt x="2687421" y="1158240"/>
                  </a:cubicBezTo>
                  <a:cubicBezTo>
                    <a:pt x="2676545" y="1122892"/>
                    <a:pt x="2669580" y="1086316"/>
                    <a:pt x="2656941" y="1051560"/>
                  </a:cubicBezTo>
                  <a:cubicBezTo>
                    <a:pt x="2649177" y="1030209"/>
                    <a:pt x="2642525" y="1006664"/>
                    <a:pt x="2626461" y="990600"/>
                  </a:cubicBezTo>
                  <a:cubicBezTo>
                    <a:pt x="2615102" y="979241"/>
                    <a:pt x="2595981" y="980440"/>
                    <a:pt x="2580741" y="975360"/>
                  </a:cubicBezTo>
                  <a:cubicBezTo>
                    <a:pt x="2509147" y="856037"/>
                    <a:pt x="2555966" y="920105"/>
                    <a:pt x="2428341" y="792480"/>
                  </a:cubicBezTo>
                  <a:cubicBezTo>
                    <a:pt x="2413101" y="777240"/>
                    <a:pt x="2392260" y="766037"/>
                    <a:pt x="2382621" y="746760"/>
                  </a:cubicBezTo>
                  <a:cubicBezTo>
                    <a:pt x="2372461" y="726440"/>
                    <a:pt x="2364182" y="705065"/>
                    <a:pt x="2352141" y="685800"/>
                  </a:cubicBezTo>
                  <a:cubicBezTo>
                    <a:pt x="2253223" y="527530"/>
                    <a:pt x="2353170" y="718339"/>
                    <a:pt x="2275941" y="563880"/>
                  </a:cubicBezTo>
                  <a:cubicBezTo>
                    <a:pt x="2263084" y="486738"/>
                    <a:pt x="2254792" y="347721"/>
                    <a:pt x="2199741" y="274320"/>
                  </a:cubicBezTo>
                  <a:cubicBezTo>
                    <a:pt x="2190102" y="261469"/>
                    <a:pt x="2168786" y="265408"/>
                    <a:pt x="2154021" y="259080"/>
                  </a:cubicBezTo>
                  <a:cubicBezTo>
                    <a:pt x="2133139" y="250131"/>
                    <a:pt x="2113943" y="237549"/>
                    <a:pt x="2093061" y="228600"/>
                  </a:cubicBezTo>
                  <a:cubicBezTo>
                    <a:pt x="2078296" y="222272"/>
                    <a:pt x="2061709" y="220544"/>
                    <a:pt x="2047341" y="213360"/>
                  </a:cubicBezTo>
                  <a:cubicBezTo>
                    <a:pt x="1994682" y="187030"/>
                    <a:pt x="2013360" y="177217"/>
                    <a:pt x="1955901" y="167640"/>
                  </a:cubicBezTo>
                  <a:cubicBezTo>
                    <a:pt x="1910526" y="160077"/>
                    <a:pt x="1864630" y="155620"/>
                    <a:pt x="1818741" y="152400"/>
                  </a:cubicBezTo>
                  <a:lnTo>
                    <a:pt x="1087221" y="106680"/>
                  </a:lnTo>
                  <a:cubicBezTo>
                    <a:pt x="1006245" y="52696"/>
                    <a:pt x="1075672" y="89947"/>
                    <a:pt x="950061" y="60960"/>
                  </a:cubicBezTo>
                  <a:cubicBezTo>
                    <a:pt x="914025" y="52644"/>
                    <a:pt x="879417" y="38796"/>
                    <a:pt x="843381" y="30480"/>
                  </a:cubicBezTo>
                  <a:cubicBezTo>
                    <a:pt x="809020" y="22550"/>
                    <a:pt x="674989" y="4247"/>
                    <a:pt x="645261" y="0"/>
                  </a:cubicBezTo>
                  <a:cubicBezTo>
                    <a:pt x="449042" y="14016"/>
                    <a:pt x="429347" y="-9446"/>
                    <a:pt x="264261" y="91440"/>
                  </a:cubicBezTo>
                  <a:cubicBezTo>
                    <a:pt x="224297" y="115862"/>
                    <a:pt x="195692" y="155658"/>
                    <a:pt x="157581" y="182880"/>
                  </a:cubicBezTo>
                  <a:cubicBezTo>
                    <a:pt x="124254" y="206685"/>
                    <a:pt x="84454" y="220353"/>
                    <a:pt x="50901" y="243840"/>
                  </a:cubicBezTo>
                  <a:cubicBezTo>
                    <a:pt x="33244" y="256200"/>
                    <a:pt x="-15953" y="285333"/>
                    <a:pt x="5181" y="289560"/>
                  </a:cubicBezTo>
                  <a:cubicBezTo>
                    <a:pt x="70130" y="302550"/>
                    <a:pt x="137261" y="279400"/>
                    <a:pt x="203301" y="274320"/>
                  </a:cubicBezTo>
                  <a:cubicBezTo>
                    <a:pt x="236053" y="208816"/>
                    <a:pt x="216001" y="185420"/>
                    <a:pt x="218541" y="167640"/>
                  </a:cubicBezTo>
                  <a:close/>
                </a:path>
              </a:pathLst>
            </a:custGeom>
            <a:solidFill>
              <a:srgbClr val="EAE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 name="Freeform: Shape 12">
              <a:extLst>
                <a:ext uri="{FF2B5EF4-FFF2-40B4-BE49-F238E27FC236}">
                  <a16:creationId xmlns:a16="http://schemas.microsoft.com/office/drawing/2014/main" id="{D360DE68-4577-2D3D-ACE7-F2D4AE189F04}"/>
                </a:ext>
              </a:extLst>
            </p:cNvPr>
            <p:cNvSpPr/>
            <p:nvPr/>
          </p:nvSpPr>
          <p:spPr>
            <a:xfrm>
              <a:off x="6888480" y="1039408"/>
              <a:ext cx="3657600" cy="3712848"/>
            </a:xfrm>
            <a:custGeom>
              <a:avLst/>
              <a:gdLst>
                <a:gd name="connsiteX0" fmla="*/ 0 w 3657600"/>
                <a:gd name="connsiteY0" fmla="*/ 1066800 h 3624496"/>
                <a:gd name="connsiteX1" fmla="*/ 0 w 3657600"/>
                <a:gd name="connsiteY1" fmla="*/ 1066800 h 3624496"/>
                <a:gd name="connsiteX2" fmla="*/ 76200 w 3657600"/>
                <a:gd name="connsiteY2" fmla="*/ 1188720 h 3624496"/>
                <a:gd name="connsiteX3" fmla="*/ 121920 w 3657600"/>
                <a:gd name="connsiteY3" fmla="*/ 1234440 h 3624496"/>
                <a:gd name="connsiteX4" fmla="*/ 137160 w 3657600"/>
                <a:gd name="connsiteY4" fmla="*/ 1280160 h 3624496"/>
                <a:gd name="connsiteX5" fmla="*/ 167640 w 3657600"/>
                <a:gd name="connsiteY5" fmla="*/ 1432560 h 3624496"/>
                <a:gd name="connsiteX6" fmla="*/ 213360 w 3657600"/>
                <a:gd name="connsiteY6" fmla="*/ 1478280 h 3624496"/>
                <a:gd name="connsiteX7" fmla="*/ 243840 w 3657600"/>
                <a:gd name="connsiteY7" fmla="*/ 1630680 h 3624496"/>
                <a:gd name="connsiteX8" fmla="*/ 320040 w 3657600"/>
                <a:gd name="connsiteY8" fmla="*/ 1706880 h 3624496"/>
                <a:gd name="connsiteX9" fmla="*/ 381000 w 3657600"/>
                <a:gd name="connsiteY9" fmla="*/ 1813560 h 3624496"/>
                <a:gd name="connsiteX10" fmla="*/ 396240 w 3657600"/>
                <a:gd name="connsiteY10" fmla="*/ 1859280 h 3624496"/>
                <a:gd name="connsiteX11" fmla="*/ 472440 w 3657600"/>
                <a:gd name="connsiteY11" fmla="*/ 1920240 h 3624496"/>
                <a:gd name="connsiteX12" fmla="*/ 502920 w 3657600"/>
                <a:gd name="connsiteY12" fmla="*/ 1996440 h 3624496"/>
                <a:gd name="connsiteX13" fmla="*/ 579120 w 3657600"/>
                <a:gd name="connsiteY13" fmla="*/ 2057400 h 3624496"/>
                <a:gd name="connsiteX14" fmla="*/ 624840 w 3657600"/>
                <a:gd name="connsiteY14" fmla="*/ 2103120 h 3624496"/>
                <a:gd name="connsiteX15" fmla="*/ 685800 w 3657600"/>
                <a:gd name="connsiteY15" fmla="*/ 2179320 h 3624496"/>
                <a:gd name="connsiteX16" fmla="*/ 746760 w 3657600"/>
                <a:gd name="connsiteY16" fmla="*/ 2255520 h 3624496"/>
                <a:gd name="connsiteX17" fmla="*/ 777240 w 3657600"/>
                <a:gd name="connsiteY17" fmla="*/ 2301240 h 3624496"/>
                <a:gd name="connsiteX18" fmla="*/ 807720 w 3657600"/>
                <a:gd name="connsiteY18" fmla="*/ 2362200 h 3624496"/>
                <a:gd name="connsiteX19" fmla="*/ 883920 w 3657600"/>
                <a:gd name="connsiteY19" fmla="*/ 2453640 h 3624496"/>
                <a:gd name="connsiteX20" fmla="*/ 929640 w 3657600"/>
                <a:gd name="connsiteY20" fmla="*/ 2529840 h 3624496"/>
                <a:gd name="connsiteX21" fmla="*/ 990600 w 3657600"/>
                <a:gd name="connsiteY21" fmla="*/ 2575560 h 3624496"/>
                <a:gd name="connsiteX22" fmla="*/ 1036320 w 3657600"/>
                <a:gd name="connsiteY22" fmla="*/ 2621280 h 3624496"/>
                <a:gd name="connsiteX23" fmla="*/ 1051560 w 3657600"/>
                <a:gd name="connsiteY23" fmla="*/ 2667000 h 3624496"/>
                <a:gd name="connsiteX24" fmla="*/ 1066800 w 3657600"/>
                <a:gd name="connsiteY24" fmla="*/ 2727960 h 3624496"/>
                <a:gd name="connsiteX25" fmla="*/ 1097280 w 3657600"/>
                <a:gd name="connsiteY25" fmla="*/ 2773680 h 3624496"/>
                <a:gd name="connsiteX26" fmla="*/ 1112520 w 3657600"/>
                <a:gd name="connsiteY26" fmla="*/ 2819400 h 3624496"/>
                <a:gd name="connsiteX27" fmla="*/ 1158240 w 3657600"/>
                <a:gd name="connsiteY27" fmla="*/ 2865120 h 3624496"/>
                <a:gd name="connsiteX28" fmla="*/ 1203960 w 3657600"/>
                <a:gd name="connsiteY28" fmla="*/ 2926080 h 3624496"/>
                <a:gd name="connsiteX29" fmla="*/ 1249680 w 3657600"/>
                <a:gd name="connsiteY29" fmla="*/ 3032760 h 3624496"/>
                <a:gd name="connsiteX30" fmla="*/ 1295400 w 3657600"/>
                <a:gd name="connsiteY30" fmla="*/ 3078480 h 3624496"/>
                <a:gd name="connsiteX31" fmla="*/ 1356360 w 3657600"/>
                <a:gd name="connsiteY31" fmla="*/ 3154680 h 3624496"/>
                <a:gd name="connsiteX32" fmla="*/ 1371600 w 3657600"/>
                <a:gd name="connsiteY32" fmla="*/ 3200400 h 3624496"/>
                <a:gd name="connsiteX33" fmla="*/ 1402080 w 3657600"/>
                <a:gd name="connsiteY33" fmla="*/ 3246120 h 3624496"/>
                <a:gd name="connsiteX34" fmla="*/ 1417320 w 3657600"/>
                <a:gd name="connsiteY34" fmla="*/ 3291840 h 3624496"/>
                <a:gd name="connsiteX35" fmla="*/ 1478280 w 3657600"/>
                <a:gd name="connsiteY35" fmla="*/ 3352800 h 3624496"/>
                <a:gd name="connsiteX36" fmla="*/ 1524000 w 3657600"/>
                <a:gd name="connsiteY36" fmla="*/ 3429000 h 3624496"/>
                <a:gd name="connsiteX37" fmla="*/ 1615440 w 3657600"/>
                <a:gd name="connsiteY37" fmla="*/ 3459480 h 3624496"/>
                <a:gd name="connsiteX38" fmla="*/ 1905000 w 3657600"/>
                <a:gd name="connsiteY38" fmla="*/ 3505200 h 3624496"/>
                <a:gd name="connsiteX39" fmla="*/ 1965960 w 3657600"/>
                <a:gd name="connsiteY39" fmla="*/ 3535680 h 3624496"/>
                <a:gd name="connsiteX40" fmla="*/ 2316480 w 3657600"/>
                <a:gd name="connsiteY40" fmla="*/ 3550920 h 3624496"/>
                <a:gd name="connsiteX41" fmla="*/ 2438400 w 3657600"/>
                <a:gd name="connsiteY41" fmla="*/ 3505200 h 3624496"/>
                <a:gd name="connsiteX42" fmla="*/ 2484120 w 3657600"/>
                <a:gd name="connsiteY42" fmla="*/ 3474720 h 3624496"/>
                <a:gd name="connsiteX43" fmla="*/ 2575560 w 3657600"/>
                <a:gd name="connsiteY43" fmla="*/ 3459480 h 3624496"/>
                <a:gd name="connsiteX44" fmla="*/ 2895600 w 3657600"/>
                <a:gd name="connsiteY44" fmla="*/ 3413760 h 3624496"/>
                <a:gd name="connsiteX45" fmla="*/ 3017520 w 3657600"/>
                <a:gd name="connsiteY45" fmla="*/ 3368040 h 3624496"/>
                <a:gd name="connsiteX46" fmla="*/ 3139440 w 3657600"/>
                <a:gd name="connsiteY46" fmla="*/ 3307080 h 3624496"/>
                <a:gd name="connsiteX47" fmla="*/ 3200400 w 3657600"/>
                <a:gd name="connsiteY47" fmla="*/ 3246120 h 3624496"/>
                <a:gd name="connsiteX48" fmla="*/ 3307080 w 3657600"/>
                <a:gd name="connsiteY48" fmla="*/ 3108960 h 3624496"/>
                <a:gd name="connsiteX49" fmla="*/ 3398520 w 3657600"/>
                <a:gd name="connsiteY49" fmla="*/ 3002280 h 3624496"/>
                <a:gd name="connsiteX50" fmla="*/ 3474720 w 3657600"/>
                <a:gd name="connsiteY50" fmla="*/ 2910840 h 3624496"/>
                <a:gd name="connsiteX51" fmla="*/ 3566160 w 3657600"/>
                <a:gd name="connsiteY51" fmla="*/ 2834640 h 3624496"/>
                <a:gd name="connsiteX52" fmla="*/ 3611880 w 3657600"/>
                <a:gd name="connsiteY52" fmla="*/ 2712720 h 3624496"/>
                <a:gd name="connsiteX53" fmla="*/ 3627120 w 3657600"/>
                <a:gd name="connsiteY53" fmla="*/ 2651760 h 3624496"/>
                <a:gd name="connsiteX54" fmla="*/ 3657600 w 3657600"/>
                <a:gd name="connsiteY54" fmla="*/ 2560320 h 3624496"/>
                <a:gd name="connsiteX55" fmla="*/ 3581400 w 3657600"/>
                <a:gd name="connsiteY55" fmla="*/ 2255520 h 3624496"/>
                <a:gd name="connsiteX56" fmla="*/ 3535680 w 3657600"/>
                <a:gd name="connsiteY56" fmla="*/ 2225040 h 3624496"/>
                <a:gd name="connsiteX57" fmla="*/ 3489960 w 3657600"/>
                <a:gd name="connsiteY57" fmla="*/ 2133600 h 3624496"/>
                <a:gd name="connsiteX58" fmla="*/ 3429000 w 3657600"/>
                <a:gd name="connsiteY58" fmla="*/ 2087880 h 3624496"/>
                <a:gd name="connsiteX59" fmla="*/ 3337560 w 3657600"/>
                <a:gd name="connsiteY59" fmla="*/ 1996440 h 3624496"/>
                <a:gd name="connsiteX60" fmla="*/ 3291840 w 3657600"/>
                <a:gd name="connsiteY60" fmla="*/ 1950720 h 3624496"/>
                <a:gd name="connsiteX61" fmla="*/ 3215640 w 3657600"/>
                <a:gd name="connsiteY61" fmla="*/ 1859280 h 3624496"/>
                <a:gd name="connsiteX62" fmla="*/ 3169920 w 3657600"/>
                <a:gd name="connsiteY62" fmla="*/ 1828800 h 3624496"/>
                <a:gd name="connsiteX63" fmla="*/ 3078480 w 3657600"/>
                <a:gd name="connsiteY63" fmla="*/ 1752600 h 3624496"/>
                <a:gd name="connsiteX64" fmla="*/ 3017520 w 3657600"/>
                <a:gd name="connsiteY64" fmla="*/ 1737360 h 3624496"/>
                <a:gd name="connsiteX65" fmla="*/ 2987040 w 3657600"/>
                <a:gd name="connsiteY65" fmla="*/ 1691640 h 3624496"/>
                <a:gd name="connsiteX66" fmla="*/ 2941320 w 3657600"/>
                <a:gd name="connsiteY66" fmla="*/ 1676400 h 3624496"/>
                <a:gd name="connsiteX67" fmla="*/ 2926080 w 3657600"/>
                <a:gd name="connsiteY67" fmla="*/ 1630680 h 3624496"/>
                <a:gd name="connsiteX68" fmla="*/ 2880360 w 3657600"/>
                <a:gd name="connsiteY68" fmla="*/ 1569720 h 3624496"/>
                <a:gd name="connsiteX69" fmla="*/ 2865120 w 3657600"/>
                <a:gd name="connsiteY69" fmla="*/ 1478280 h 3624496"/>
                <a:gd name="connsiteX70" fmla="*/ 2834640 w 3657600"/>
                <a:gd name="connsiteY70" fmla="*/ 1082040 h 3624496"/>
                <a:gd name="connsiteX71" fmla="*/ 2804160 w 3657600"/>
                <a:gd name="connsiteY71" fmla="*/ 1036320 h 3624496"/>
                <a:gd name="connsiteX72" fmla="*/ 2712720 w 3657600"/>
                <a:gd name="connsiteY72" fmla="*/ 975360 h 3624496"/>
                <a:gd name="connsiteX73" fmla="*/ 2682240 w 3657600"/>
                <a:gd name="connsiteY73" fmla="*/ 929640 h 3624496"/>
                <a:gd name="connsiteX74" fmla="*/ 2606040 w 3657600"/>
                <a:gd name="connsiteY74" fmla="*/ 807720 h 3624496"/>
                <a:gd name="connsiteX75" fmla="*/ 2514600 w 3657600"/>
                <a:gd name="connsiteY75" fmla="*/ 716280 h 3624496"/>
                <a:gd name="connsiteX76" fmla="*/ 2499360 w 3657600"/>
                <a:gd name="connsiteY76" fmla="*/ 670560 h 3624496"/>
                <a:gd name="connsiteX77" fmla="*/ 2423160 w 3657600"/>
                <a:gd name="connsiteY77" fmla="*/ 563880 h 3624496"/>
                <a:gd name="connsiteX78" fmla="*/ 2392680 w 3657600"/>
                <a:gd name="connsiteY78" fmla="*/ 502920 h 3624496"/>
                <a:gd name="connsiteX79" fmla="*/ 2362200 w 3657600"/>
                <a:gd name="connsiteY79" fmla="*/ 457200 h 3624496"/>
                <a:gd name="connsiteX80" fmla="*/ 2346960 w 3657600"/>
                <a:gd name="connsiteY80" fmla="*/ 411480 h 3624496"/>
                <a:gd name="connsiteX81" fmla="*/ 2316480 w 3657600"/>
                <a:gd name="connsiteY81" fmla="*/ 350520 h 3624496"/>
                <a:gd name="connsiteX82" fmla="*/ 2301240 w 3657600"/>
                <a:gd name="connsiteY82" fmla="*/ 304800 h 3624496"/>
                <a:gd name="connsiteX83" fmla="*/ 2255520 w 3657600"/>
                <a:gd name="connsiteY83" fmla="*/ 289560 h 3624496"/>
                <a:gd name="connsiteX84" fmla="*/ 2209800 w 3657600"/>
                <a:gd name="connsiteY84" fmla="*/ 213360 h 3624496"/>
                <a:gd name="connsiteX85" fmla="*/ 2118360 w 3657600"/>
                <a:gd name="connsiteY85" fmla="*/ 91440 h 3624496"/>
                <a:gd name="connsiteX86" fmla="*/ 2042160 w 3657600"/>
                <a:gd name="connsiteY86" fmla="*/ 0 h 3624496"/>
                <a:gd name="connsiteX87" fmla="*/ 1996440 w 3657600"/>
                <a:gd name="connsiteY87" fmla="*/ 15240 h 3624496"/>
                <a:gd name="connsiteX88" fmla="*/ 1889760 w 3657600"/>
                <a:gd name="connsiteY88" fmla="*/ 91440 h 3624496"/>
                <a:gd name="connsiteX89" fmla="*/ 1737360 w 3657600"/>
                <a:gd name="connsiteY89" fmla="*/ 243840 h 3624496"/>
                <a:gd name="connsiteX90" fmla="*/ 1630680 w 3657600"/>
                <a:gd name="connsiteY90" fmla="*/ 350520 h 3624496"/>
                <a:gd name="connsiteX91" fmla="*/ 1584960 w 3657600"/>
                <a:gd name="connsiteY91" fmla="*/ 381000 h 3624496"/>
                <a:gd name="connsiteX92" fmla="*/ 1524000 w 3657600"/>
                <a:gd name="connsiteY92" fmla="*/ 426720 h 3624496"/>
                <a:gd name="connsiteX93" fmla="*/ 1402080 w 3657600"/>
                <a:gd name="connsiteY93" fmla="*/ 441960 h 3624496"/>
                <a:gd name="connsiteX94" fmla="*/ 1051560 w 3657600"/>
                <a:gd name="connsiteY94" fmla="*/ 579120 h 3624496"/>
                <a:gd name="connsiteX95" fmla="*/ 838200 w 3657600"/>
                <a:gd name="connsiteY95" fmla="*/ 594360 h 3624496"/>
                <a:gd name="connsiteX96" fmla="*/ 640080 w 3657600"/>
                <a:gd name="connsiteY96" fmla="*/ 624840 h 3624496"/>
                <a:gd name="connsiteX97" fmla="*/ 411480 w 3657600"/>
                <a:gd name="connsiteY97" fmla="*/ 670560 h 3624496"/>
                <a:gd name="connsiteX98" fmla="*/ 274320 w 3657600"/>
                <a:gd name="connsiteY98" fmla="*/ 777240 h 3624496"/>
                <a:gd name="connsiteX99" fmla="*/ 182880 w 3657600"/>
                <a:gd name="connsiteY99" fmla="*/ 838200 h 3624496"/>
                <a:gd name="connsiteX100" fmla="*/ 137160 w 3657600"/>
                <a:gd name="connsiteY100" fmla="*/ 914400 h 3624496"/>
                <a:gd name="connsiteX101" fmla="*/ 121920 w 3657600"/>
                <a:gd name="connsiteY101" fmla="*/ 990600 h 3624496"/>
                <a:gd name="connsiteX102" fmla="*/ 30480 w 3657600"/>
                <a:gd name="connsiteY102" fmla="*/ 1112520 h 3624496"/>
                <a:gd name="connsiteX103" fmla="*/ 0 w 3657600"/>
                <a:gd name="connsiteY103" fmla="*/ 1066800 h 362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657600" h="3624496">
                  <a:moveTo>
                    <a:pt x="0" y="1066800"/>
                  </a:moveTo>
                  <a:lnTo>
                    <a:pt x="0" y="1066800"/>
                  </a:lnTo>
                  <a:cubicBezTo>
                    <a:pt x="25400" y="1107440"/>
                    <a:pt x="48012" y="1149962"/>
                    <a:pt x="76200" y="1188720"/>
                  </a:cubicBezTo>
                  <a:cubicBezTo>
                    <a:pt x="88877" y="1206150"/>
                    <a:pt x="109965" y="1216507"/>
                    <a:pt x="121920" y="1234440"/>
                  </a:cubicBezTo>
                  <a:cubicBezTo>
                    <a:pt x="130831" y="1247806"/>
                    <a:pt x="133548" y="1264507"/>
                    <a:pt x="137160" y="1280160"/>
                  </a:cubicBezTo>
                  <a:cubicBezTo>
                    <a:pt x="148809" y="1330639"/>
                    <a:pt x="149043" y="1384207"/>
                    <a:pt x="167640" y="1432560"/>
                  </a:cubicBezTo>
                  <a:cubicBezTo>
                    <a:pt x="175377" y="1452676"/>
                    <a:pt x="198120" y="1463040"/>
                    <a:pt x="213360" y="1478280"/>
                  </a:cubicBezTo>
                  <a:cubicBezTo>
                    <a:pt x="213378" y="1478409"/>
                    <a:pt x="225064" y="1605645"/>
                    <a:pt x="243840" y="1630680"/>
                  </a:cubicBezTo>
                  <a:cubicBezTo>
                    <a:pt x="265393" y="1659417"/>
                    <a:pt x="294640" y="1681480"/>
                    <a:pt x="320040" y="1706880"/>
                  </a:cubicBezTo>
                  <a:cubicBezTo>
                    <a:pt x="354983" y="1811708"/>
                    <a:pt x="307189" y="1684390"/>
                    <a:pt x="381000" y="1813560"/>
                  </a:cubicBezTo>
                  <a:cubicBezTo>
                    <a:pt x="388970" y="1827508"/>
                    <a:pt x="385785" y="1847083"/>
                    <a:pt x="396240" y="1859280"/>
                  </a:cubicBezTo>
                  <a:cubicBezTo>
                    <a:pt x="417409" y="1883977"/>
                    <a:pt x="447040" y="1899920"/>
                    <a:pt x="472440" y="1920240"/>
                  </a:cubicBezTo>
                  <a:cubicBezTo>
                    <a:pt x="482600" y="1945640"/>
                    <a:pt x="486125" y="1974846"/>
                    <a:pt x="502920" y="1996440"/>
                  </a:cubicBezTo>
                  <a:cubicBezTo>
                    <a:pt x="522890" y="2022116"/>
                    <a:pt x="554640" y="2035980"/>
                    <a:pt x="579120" y="2057400"/>
                  </a:cubicBezTo>
                  <a:cubicBezTo>
                    <a:pt x="595340" y="2071592"/>
                    <a:pt x="609600" y="2087880"/>
                    <a:pt x="624840" y="2103120"/>
                  </a:cubicBezTo>
                  <a:cubicBezTo>
                    <a:pt x="654509" y="2192127"/>
                    <a:pt x="616866" y="2110386"/>
                    <a:pt x="685800" y="2179320"/>
                  </a:cubicBezTo>
                  <a:cubicBezTo>
                    <a:pt x="708801" y="2202321"/>
                    <a:pt x="727243" y="2229498"/>
                    <a:pt x="746760" y="2255520"/>
                  </a:cubicBezTo>
                  <a:cubicBezTo>
                    <a:pt x="757750" y="2270173"/>
                    <a:pt x="768153" y="2285337"/>
                    <a:pt x="777240" y="2301240"/>
                  </a:cubicBezTo>
                  <a:cubicBezTo>
                    <a:pt x="788512" y="2320965"/>
                    <a:pt x="794515" y="2343713"/>
                    <a:pt x="807720" y="2362200"/>
                  </a:cubicBezTo>
                  <a:cubicBezTo>
                    <a:pt x="958768" y="2573667"/>
                    <a:pt x="762980" y="2260136"/>
                    <a:pt x="883920" y="2453640"/>
                  </a:cubicBezTo>
                  <a:cubicBezTo>
                    <a:pt x="899619" y="2478759"/>
                    <a:pt x="910134" y="2507548"/>
                    <a:pt x="929640" y="2529840"/>
                  </a:cubicBezTo>
                  <a:cubicBezTo>
                    <a:pt x="946366" y="2548955"/>
                    <a:pt x="971315" y="2559030"/>
                    <a:pt x="990600" y="2575560"/>
                  </a:cubicBezTo>
                  <a:cubicBezTo>
                    <a:pt x="1006964" y="2589586"/>
                    <a:pt x="1021080" y="2606040"/>
                    <a:pt x="1036320" y="2621280"/>
                  </a:cubicBezTo>
                  <a:cubicBezTo>
                    <a:pt x="1041400" y="2636520"/>
                    <a:pt x="1047147" y="2651554"/>
                    <a:pt x="1051560" y="2667000"/>
                  </a:cubicBezTo>
                  <a:cubicBezTo>
                    <a:pt x="1057314" y="2687139"/>
                    <a:pt x="1058549" y="2708708"/>
                    <a:pt x="1066800" y="2727960"/>
                  </a:cubicBezTo>
                  <a:cubicBezTo>
                    <a:pt x="1074015" y="2744795"/>
                    <a:pt x="1089089" y="2757297"/>
                    <a:pt x="1097280" y="2773680"/>
                  </a:cubicBezTo>
                  <a:cubicBezTo>
                    <a:pt x="1104464" y="2788048"/>
                    <a:pt x="1103609" y="2806034"/>
                    <a:pt x="1112520" y="2819400"/>
                  </a:cubicBezTo>
                  <a:cubicBezTo>
                    <a:pt x="1124475" y="2837333"/>
                    <a:pt x="1144214" y="2848756"/>
                    <a:pt x="1158240" y="2865120"/>
                  </a:cubicBezTo>
                  <a:cubicBezTo>
                    <a:pt x="1174770" y="2884405"/>
                    <a:pt x="1188720" y="2905760"/>
                    <a:pt x="1203960" y="2926080"/>
                  </a:cubicBezTo>
                  <a:cubicBezTo>
                    <a:pt x="1216397" y="2963391"/>
                    <a:pt x="1226140" y="2999804"/>
                    <a:pt x="1249680" y="3032760"/>
                  </a:cubicBezTo>
                  <a:cubicBezTo>
                    <a:pt x="1262207" y="3050298"/>
                    <a:pt x="1280160" y="3063240"/>
                    <a:pt x="1295400" y="3078480"/>
                  </a:cubicBezTo>
                  <a:cubicBezTo>
                    <a:pt x="1333706" y="3193398"/>
                    <a:pt x="1277578" y="3056203"/>
                    <a:pt x="1356360" y="3154680"/>
                  </a:cubicBezTo>
                  <a:cubicBezTo>
                    <a:pt x="1366395" y="3167224"/>
                    <a:pt x="1364416" y="3186032"/>
                    <a:pt x="1371600" y="3200400"/>
                  </a:cubicBezTo>
                  <a:cubicBezTo>
                    <a:pt x="1379791" y="3216783"/>
                    <a:pt x="1393889" y="3229737"/>
                    <a:pt x="1402080" y="3246120"/>
                  </a:cubicBezTo>
                  <a:cubicBezTo>
                    <a:pt x="1409264" y="3260488"/>
                    <a:pt x="1407983" y="3278768"/>
                    <a:pt x="1417320" y="3291840"/>
                  </a:cubicBezTo>
                  <a:cubicBezTo>
                    <a:pt x="1434023" y="3315224"/>
                    <a:pt x="1460637" y="3330117"/>
                    <a:pt x="1478280" y="3352800"/>
                  </a:cubicBezTo>
                  <a:cubicBezTo>
                    <a:pt x="1496466" y="3376182"/>
                    <a:pt x="1500618" y="3410814"/>
                    <a:pt x="1524000" y="3429000"/>
                  </a:cubicBezTo>
                  <a:cubicBezTo>
                    <a:pt x="1549361" y="3448725"/>
                    <a:pt x="1583634" y="3454936"/>
                    <a:pt x="1615440" y="3459480"/>
                  </a:cubicBezTo>
                  <a:cubicBezTo>
                    <a:pt x="1854443" y="3493623"/>
                    <a:pt x="1758353" y="3475871"/>
                    <a:pt x="1905000" y="3505200"/>
                  </a:cubicBezTo>
                  <a:cubicBezTo>
                    <a:pt x="1925320" y="3515360"/>
                    <a:pt x="1948711" y="3520895"/>
                    <a:pt x="1965960" y="3535680"/>
                  </a:cubicBezTo>
                  <a:cubicBezTo>
                    <a:pt x="2124084" y="3671215"/>
                    <a:pt x="1781241" y="3631206"/>
                    <a:pt x="2316480" y="3550920"/>
                  </a:cubicBezTo>
                  <a:cubicBezTo>
                    <a:pt x="2357120" y="3535680"/>
                    <a:pt x="2398887" y="3523161"/>
                    <a:pt x="2438400" y="3505200"/>
                  </a:cubicBezTo>
                  <a:cubicBezTo>
                    <a:pt x="2455074" y="3497621"/>
                    <a:pt x="2466744" y="3480512"/>
                    <a:pt x="2484120" y="3474720"/>
                  </a:cubicBezTo>
                  <a:cubicBezTo>
                    <a:pt x="2513435" y="3464948"/>
                    <a:pt x="2544993" y="3464008"/>
                    <a:pt x="2575560" y="3459480"/>
                  </a:cubicBezTo>
                  <a:lnTo>
                    <a:pt x="2895600" y="3413760"/>
                  </a:lnTo>
                  <a:lnTo>
                    <a:pt x="3017520" y="3368040"/>
                  </a:lnTo>
                  <a:cubicBezTo>
                    <a:pt x="3075796" y="3346849"/>
                    <a:pt x="3078128" y="3354767"/>
                    <a:pt x="3139440" y="3307080"/>
                  </a:cubicBezTo>
                  <a:cubicBezTo>
                    <a:pt x="3162123" y="3289437"/>
                    <a:pt x="3181838" y="3268057"/>
                    <a:pt x="3200400" y="3246120"/>
                  </a:cubicBezTo>
                  <a:cubicBezTo>
                    <a:pt x="3237814" y="3201904"/>
                    <a:pt x="3307080" y="3108960"/>
                    <a:pt x="3307080" y="3108960"/>
                  </a:cubicBezTo>
                  <a:cubicBezTo>
                    <a:pt x="3336989" y="3019233"/>
                    <a:pt x="3300901" y="3099899"/>
                    <a:pt x="3398520" y="3002280"/>
                  </a:cubicBezTo>
                  <a:cubicBezTo>
                    <a:pt x="3518400" y="2882400"/>
                    <a:pt x="3324920" y="3035674"/>
                    <a:pt x="3474720" y="2910840"/>
                  </a:cubicBezTo>
                  <a:cubicBezTo>
                    <a:pt x="3602026" y="2804752"/>
                    <a:pt x="3432588" y="2968212"/>
                    <a:pt x="3566160" y="2834640"/>
                  </a:cubicBezTo>
                  <a:cubicBezTo>
                    <a:pt x="3581400" y="2794000"/>
                    <a:pt x="3598155" y="2753896"/>
                    <a:pt x="3611880" y="2712720"/>
                  </a:cubicBezTo>
                  <a:cubicBezTo>
                    <a:pt x="3618504" y="2692849"/>
                    <a:pt x="3621101" y="2671822"/>
                    <a:pt x="3627120" y="2651760"/>
                  </a:cubicBezTo>
                  <a:cubicBezTo>
                    <a:pt x="3636352" y="2620986"/>
                    <a:pt x="3647440" y="2590800"/>
                    <a:pt x="3657600" y="2560320"/>
                  </a:cubicBezTo>
                  <a:cubicBezTo>
                    <a:pt x="3634005" y="2359760"/>
                    <a:pt x="3686276" y="2342917"/>
                    <a:pt x="3581400" y="2255520"/>
                  </a:cubicBezTo>
                  <a:cubicBezTo>
                    <a:pt x="3567329" y="2243794"/>
                    <a:pt x="3550920" y="2235200"/>
                    <a:pt x="3535680" y="2225040"/>
                  </a:cubicBezTo>
                  <a:cubicBezTo>
                    <a:pt x="3520440" y="2194560"/>
                    <a:pt x="3510882" y="2160499"/>
                    <a:pt x="3489960" y="2133600"/>
                  </a:cubicBezTo>
                  <a:cubicBezTo>
                    <a:pt x="3474366" y="2113550"/>
                    <a:pt x="3447880" y="2104872"/>
                    <a:pt x="3429000" y="2087880"/>
                  </a:cubicBezTo>
                  <a:cubicBezTo>
                    <a:pt x="3396960" y="2059044"/>
                    <a:pt x="3368040" y="2026920"/>
                    <a:pt x="3337560" y="1996440"/>
                  </a:cubicBezTo>
                  <a:cubicBezTo>
                    <a:pt x="3322320" y="1981200"/>
                    <a:pt x="3305638" y="1967277"/>
                    <a:pt x="3291840" y="1950720"/>
                  </a:cubicBezTo>
                  <a:cubicBezTo>
                    <a:pt x="3266440" y="1920240"/>
                    <a:pt x="3243695" y="1887335"/>
                    <a:pt x="3215640" y="1859280"/>
                  </a:cubicBezTo>
                  <a:cubicBezTo>
                    <a:pt x="3202688" y="1846328"/>
                    <a:pt x="3183991" y="1840526"/>
                    <a:pt x="3169920" y="1828800"/>
                  </a:cubicBezTo>
                  <a:cubicBezTo>
                    <a:pt x="3131149" y="1796490"/>
                    <a:pt x="3125221" y="1772632"/>
                    <a:pt x="3078480" y="1752600"/>
                  </a:cubicBezTo>
                  <a:cubicBezTo>
                    <a:pt x="3059228" y="1744349"/>
                    <a:pt x="3037840" y="1742440"/>
                    <a:pt x="3017520" y="1737360"/>
                  </a:cubicBezTo>
                  <a:cubicBezTo>
                    <a:pt x="3007360" y="1722120"/>
                    <a:pt x="3001343" y="1703082"/>
                    <a:pt x="2987040" y="1691640"/>
                  </a:cubicBezTo>
                  <a:cubicBezTo>
                    <a:pt x="2974496" y="1681605"/>
                    <a:pt x="2952679" y="1687759"/>
                    <a:pt x="2941320" y="1676400"/>
                  </a:cubicBezTo>
                  <a:cubicBezTo>
                    <a:pt x="2929961" y="1665041"/>
                    <a:pt x="2934050" y="1644628"/>
                    <a:pt x="2926080" y="1630680"/>
                  </a:cubicBezTo>
                  <a:cubicBezTo>
                    <a:pt x="2913478" y="1608627"/>
                    <a:pt x="2895600" y="1590040"/>
                    <a:pt x="2880360" y="1569720"/>
                  </a:cubicBezTo>
                  <a:cubicBezTo>
                    <a:pt x="2875280" y="1539240"/>
                    <a:pt x="2868004" y="1509046"/>
                    <a:pt x="2865120" y="1478280"/>
                  </a:cubicBezTo>
                  <a:cubicBezTo>
                    <a:pt x="2852755" y="1346388"/>
                    <a:pt x="2852740" y="1213268"/>
                    <a:pt x="2834640" y="1082040"/>
                  </a:cubicBezTo>
                  <a:cubicBezTo>
                    <a:pt x="2832137" y="1063896"/>
                    <a:pt x="2817944" y="1048381"/>
                    <a:pt x="2804160" y="1036320"/>
                  </a:cubicBezTo>
                  <a:cubicBezTo>
                    <a:pt x="2776591" y="1012197"/>
                    <a:pt x="2712720" y="975360"/>
                    <a:pt x="2712720" y="975360"/>
                  </a:cubicBezTo>
                  <a:cubicBezTo>
                    <a:pt x="2702560" y="960120"/>
                    <a:pt x="2691327" y="945543"/>
                    <a:pt x="2682240" y="929640"/>
                  </a:cubicBezTo>
                  <a:cubicBezTo>
                    <a:pt x="2642493" y="860083"/>
                    <a:pt x="2663052" y="871066"/>
                    <a:pt x="2606040" y="807720"/>
                  </a:cubicBezTo>
                  <a:cubicBezTo>
                    <a:pt x="2577204" y="775680"/>
                    <a:pt x="2514600" y="716280"/>
                    <a:pt x="2514600" y="716280"/>
                  </a:cubicBezTo>
                  <a:cubicBezTo>
                    <a:pt x="2509520" y="701040"/>
                    <a:pt x="2506544" y="684928"/>
                    <a:pt x="2499360" y="670560"/>
                  </a:cubicBezTo>
                  <a:cubicBezTo>
                    <a:pt x="2483240" y="638319"/>
                    <a:pt x="2440418" y="591493"/>
                    <a:pt x="2423160" y="563880"/>
                  </a:cubicBezTo>
                  <a:cubicBezTo>
                    <a:pt x="2411119" y="544615"/>
                    <a:pt x="2403952" y="522645"/>
                    <a:pt x="2392680" y="502920"/>
                  </a:cubicBezTo>
                  <a:cubicBezTo>
                    <a:pt x="2383593" y="487017"/>
                    <a:pt x="2370391" y="473583"/>
                    <a:pt x="2362200" y="457200"/>
                  </a:cubicBezTo>
                  <a:cubicBezTo>
                    <a:pt x="2355016" y="442832"/>
                    <a:pt x="2353288" y="426245"/>
                    <a:pt x="2346960" y="411480"/>
                  </a:cubicBezTo>
                  <a:cubicBezTo>
                    <a:pt x="2338011" y="390598"/>
                    <a:pt x="2325429" y="371402"/>
                    <a:pt x="2316480" y="350520"/>
                  </a:cubicBezTo>
                  <a:cubicBezTo>
                    <a:pt x="2310152" y="335755"/>
                    <a:pt x="2312599" y="316159"/>
                    <a:pt x="2301240" y="304800"/>
                  </a:cubicBezTo>
                  <a:cubicBezTo>
                    <a:pt x="2289881" y="293441"/>
                    <a:pt x="2270760" y="294640"/>
                    <a:pt x="2255520" y="289560"/>
                  </a:cubicBezTo>
                  <a:cubicBezTo>
                    <a:pt x="2240280" y="264160"/>
                    <a:pt x="2226661" y="237714"/>
                    <a:pt x="2209800" y="213360"/>
                  </a:cubicBezTo>
                  <a:cubicBezTo>
                    <a:pt x="2180884" y="171593"/>
                    <a:pt x="2146539" y="133708"/>
                    <a:pt x="2118360" y="91440"/>
                  </a:cubicBezTo>
                  <a:cubicBezTo>
                    <a:pt x="2075925" y="27787"/>
                    <a:pt x="2100832" y="58672"/>
                    <a:pt x="2042160" y="0"/>
                  </a:cubicBezTo>
                  <a:cubicBezTo>
                    <a:pt x="2026920" y="5080"/>
                    <a:pt x="2010808" y="8056"/>
                    <a:pt x="1996440" y="15240"/>
                  </a:cubicBezTo>
                  <a:cubicBezTo>
                    <a:pt x="1974155" y="26382"/>
                    <a:pt x="1903566" y="81085"/>
                    <a:pt x="1889760" y="91440"/>
                  </a:cubicBezTo>
                  <a:cubicBezTo>
                    <a:pt x="1805913" y="231186"/>
                    <a:pt x="1891223" y="111957"/>
                    <a:pt x="1737360" y="243840"/>
                  </a:cubicBezTo>
                  <a:cubicBezTo>
                    <a:pt x="1699177" y="276568"/>
                    <a:pt x="1672523" y="322624"/>
                    <a:pt x="1630680" y="350520"/>
                  </a:cubicBezTo>
                  <a:cubicBezTo>
                    <a:pt x="1615440" y="360680"/>
                    <a:pt x="1599865" y="370354"/>
                    <a:pt x="1584960" y="381000"/>
                  </a:cubicBezTo>
                  <a:cubicBezTo>
                    <a:pt x="1564291" y="395763"/>
                    <a:pt x="1548097" y="418688"/>
                    <a:pt x="1524000" y="426720"/>
                  </a:cubicBezTo>
                  <a:cubicBezTo>
                    <a:pt x="1485145" y="439672"/>
                    <a:pt x="1442720" y="436880"/>
                    <a:pt x="1402080" y="441960"/>
                  </a:cubicBezTo>
                  <a:cubicBezTo>
                    <a:pt x="1356995" y="460745"/>
                    <a:pt x="1107781" y="567876"/>
                    <a:pt x="1051560" y="579120"/>
                  </a:cubicBezTo>
                  <a:cubicBezTo>
                    <a:pt x="981643" y="593103"/>
                    <a:pt x="909320" y="589280"/>
                    <a:pt x="838200" y="594360"/>
                  </a:cubicBezTo>
                  <a:cubicBezTo>
                    <a:pt x="772160" y="604520"/>
                    <a:pt x="705856" y="613094"/>
                    <a:pt x="640080" y="624840"/>
                  </a:cubicBezTo>
                  <a:cubicBezTo>
                    <a:pt x="563581" y="638501"/>
                    <a:pt x="411480" y="670560"/>
                    <a:pt x="411480" y="670560"/>
                  </a:cubicBezTo>
                  <a:cubicBezTo>
                    <a:pt x="339857" y="742183"/>
                    <a:pt x="383693" y="704325"/>
                    <a:pt x="274320" y="777240"/>
                  </a:cubicBezTo>
                  <a:lnTo>
                    <a:pt x="182880" y="838200"/>
                  </a:lnTo>
                  <a:cubicBezTo>
                    <a:pt x="167640" y="863600"/>
                    <a:pt x="148161" y="886897"/>
                    <a:pt x="137160" y="914400"/>
                  </a:cubicBezTo>
                  <a:cubicBezTo>
                    <a:pt x="127540" y="938450"/>
                    <a:pt x="131015" y="966346"/>
                    <a:pt x="121920" y="990600"/>
                  </a:cubicBezTo>
                  <a:cubicBezTo>
                    <a:pt x="113579" y="1012843"/>
                    <a:pt x="31522" y="1111776"/>
                    <a:pt x="30480" y="1112520"/>
                  </a:cubicBezTo>
                  <a:cubicBezTo>
                    <a:pt x="18079" y="1121378"/>
                    <a:pt x="5080" y="1074420"/>
                    <a:pt x="0" y="1066800"/>
                  </a:cubicBezTo>
                  <a:close/>
                </a:path>
              </a:pathLst>
            </a:custGeom>
            <a:solidFill>
              <a:srgbClr val="EAE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4" name="Title 1">
            <a:extLst>
              <a:ext uri="{FF2B5EF4-FFF2-40B4-BE49-F238E27FC236}">
                <a16:creationId xmlns:a16="http://schemas.microsoft.com/office/drawing/2014/main" id="{53424957-4967-2ACB-47AC-8019875697D7}"/>
              </a:ext>
            </a:extLst>
          </p:cNvPr>
          <p:cNvSpPr txBox="1">
            <a:spLocks/>
          </p:cNvSpPr>
          <p:nvPr/>
        </p:nvSpPr>
        <p:spPr>
          <a:xfrm>
            <a:off x="838200" y="365125"/>
            <a:ext cx="10515600" cy="7627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dirty="0">
                <a:solidFill>
                  <a:schemeClr val="tx2"/>
                </a:solidFill>
                <a:latin typeface="Inter" panose="02000503000000020004" pitchFamily="2" charset="0"/>
                <a:ea typeface="Inter" panose="02000503000000020004" pitchFamily="2" charset="0"/>
              </a:rPr>
              <a:t>Course Summary</a:t>
            </a:r>
            <a:endParaRPr lang="en-US" sz="2800" dirty="0">
              <a:solidFill>
                <a:schemeClr val="tx2"/>
              </a:solidFill>
              <a:latin typeface="Inter" panose="02000503000000020004" pitchFamily="2" charset="0"/>
              <a:ea typeface="Inter" panose="02000503000000020004" pitchFamily="2" charset="0"/>
            </a:endParaRPr>
          </a:p>
        </p:txBody>
      </p:sp>
      <p:pic>
        <p:nvPicPr>
          <p:cNvPr id="15" name="Picture 14">
            <a:extLst>
              <a:ext uri="{FF2B5EF4-FFF2-40B4-BE49-F238E27FC236}">
                <a16:creationId xmlns:a16="http://schemas.microsoft.com/office/drawing/2014/main" id="{006442E5-2BDB-3EDA-E2D2-E45128BC6428}"/>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008" b="80989" l="54343" r="67616">
                        <a14:foregroundMark x1="60111" y1="50190" x2="64072" y2="59316"/>
                        <a14:foregroundMark x1="64072" y1="59316" x2="62335" y2="72497"/>
                        <a14:foregroundMark x1="62335" y1="72497" x2="62335" y2="72497"/>
                        <a14:foregroundMark x1="61779" y1="75032" x2="58721" y2="52218"/>
                        <a14:foregroundMark x1="58721" y1="52218" x2="64350" y2="69582"/>
                        <a14:foregroundMark x1="64350" y1="69582" x2="59486" y2="63245"/>
                        <a14:foregroundMark x1="59347" y1="68948" x2="62057" y2="75539"/>
                        <a14:foregroundMark x1="58652" y1="69202" x2="63030" y2="77947"/>
                        <a14:foregroundMark x1="59486" y1="53866" x2="64837" y2="50697"/>
                        <a14:foregroundMark x1="59347" y1="50697" x2="64837" y2="50697"/>
                        <a14:foregroundMark x1="59625" y1="49937" x2="64837" y2="47402"/>
                        <a14:foregroundMark x1="57957" y1="52978" x2="59347" y2="46895"/>
                        <a14:foregroundMark x1="57123" y1="51965" x2="58791" y2="61977"/>
                        <a14:foregroundMark x1="65115" y1="51711" x2="64976" y2="60203"/>
                        <a14:foregroundMark x1="65671" y1="52978" x2="65949" y2="57921"/>
                        <a14:foregroundMark x1="56150" y1="70976" x2="56289" y2="72750"/>
                        <a14:foregroundMark x1="56289" y1="69962" x2="56150" y2="72497"/>
                        <a14:foregroundMark x1="67269" y1="70215" x2="67269" y2="70215"/>
                        <a14:foregroundMark x1="67269" y1="74018" x2="67269" y2="74018"/>
                        <a14:foregroundMark x1="67269" y1="72497" x2="67269" y2="72497"/>
                        <a14:foregroundMark x1="67269" y1="72497" x2="66991" y2="69962"/>
                        <a14:foregroundMark x1="58235" y1="80989" x2="59625" y2="79975"/>
                        <a14:foregroundMark x1="59486" y1="74525" x2="62057" y2="77440"/>
                        <a14:foregroundMark x1="57262" y1="55640" x2="58513" y2="60963"/>
                        <a14:foregroundMark x1="62474" y1="53866" x2="63586" y2="56654"/>
                        <a14:foregroundMark x1="56428" y1="77693" x2="56428" y2="77693"/>
                        <a14:foregroundMark x1="56567" y1="78200" x2="56567" y2="78200"/>
                        <a14:foregroundMark x1="56984" y1="76046" x2="56984" y2="76046"/>
                      </a14:backgroundRemoval>
                    </a14:imgEffect>
                  </a14:imgLayer>
                </a14:imgProps>
              </a:ext>
            </a:extLst>
          </a:blip>
          <a:srcRect l="52727" t="41849" r="30675" b="16011"/>
          <a:stretch/>
        </p:blipFill>
        <p:spPr>
          <a:xfrm>
            <a:off x="1095486" y="4752474"/>
            <a:ext cx="1512563" cy="2105526"/>
          </a:xfrm>
          <a:prstGeom prst="rect">
            <a:avLst/>
          </a:prstGeom>
          <a:effectLst>
            <a:outerShdw blurRad="63500" sx="102000" sy="102000" algn="ctr" rotWithShape="0">
              <a:prstClr val="black">
                <a:alpha val="40000"/>
              </a:prstClr>
            </a:outerShdw>
          </a:effectLst>
        </p:spPr>
      </p:pic>
      <p:sp>
        <p:nvSpPr>
          <p:cNvPr id="16" name="Freeform: Shape 15">
            <a:extLst>
              <a:ext uri="{FF2B5EF4-FFF2-40B4-BE49-F238E27FC236}">
                <a16:creationId xmlns:a16="http://schemas.microsoft.com/office/drawing/2014/main" id="{EA78452E-C501-5AD3-DF8A-9E2E54AC568F}"/>
              </a:ext>
            </a:extLst>
          </p:cNvPr>
          <p:cNvSpPr/>
          <p:nvPr/>
        </p:nvSpPr>
        <p:spPr>
          <a:xfrm>
            <a:off x="6448415" y="636726"/>
            <a:ext cx="4711619" cy="4771208"/>
          </a:xfrm>
          <a:custGeom>
            <a:avLst/>
            <a:gdLst>
              <a:gd name="connsiteX0" fmla="*/ 54429 w 4452257"/>
              <a:gd name="connsiteY0" fmla="*/ 1317171 h 4811485"/>
              <a:gd name="connsiteX1" fmla="*/ 925286 w 4452257"/>
              <a:gd name="connsiteY1" fmla="*/ 751114 h 4811485"/>
              <a:gd name="connsiteX2" fmla="*/ 2068286 w 4452257"/>
              <a:gd name="connsiteY2" fmla="*/ 108857 h 4811485"/>
              <a:gd name="connsiteX3" fmla="*/ 2286000 w 4452257"/>
              <a:gd name="connsiteY3" fmla="*/ 0 h 4811485"/>
              <a:gd name="connsiteX4" fmla="*/ 3341914 w 4452257"/>
              <a:gd name="connsiteY4" fmla="*/ 1534885 h 4811485"/>
              <a:gd name="connsiteX5" fmla="*/ 3189514 w 4452257"/>
              <a:gd name="connsiteY5" fmla="*/ 1632857 h 4811485"/>
              <a:gd name="connsiteX6" fmla="*/ 3189514 w 4452257"/>
              <a:gd name="connsiteY6" fmla="*/ 1872343 h 4811485"/>
              <a:gd name="connsiteX7" fmla="*/ 3396343 w 4452257"/>
              <a:gd name="connsiteY7" fmla="*/ 2013857 h 4811485"/>
              <a:gd name="connsiteX8" fmla="*/ 3614057 w 4452257"/>
              <a:gd name="connsiteY8" fmla="*/ 2155371 h 4811485"/>
              <a:gd name="connsiteX9" fmla="*/ 3668486 w 4452257"/>
              <a:gd name="connsiteY9" fmla="*/ 2155371 h 4811485"/>
              <a:gd name="connsiteX10" fmla="*/ 4452257 w 4452257"/>
              <a:gd name="connsiteY10" fmla="*/ 3429000 h 4811485"/>
              <a:gd name="connsiteX11" fmla="*/ 3897086 w 4452257"/>
              <a:gd name="connsiteY11" fmla="*/ 3766457 h 4811485"/>
              <a:gd name="connsiteX12" fmla="*/ 2971800 w 4452257"/>
              <a:gd name="connsiteY12" fmla="*/ 4288971 h 4811485"/>
              <a:gd name="connsiteX13" fmla="*/ 2394857 w 4452257"/>
              <a:gd name="connsiteY13" fmla="*/ 4811485 h 4811485"/>
              <a:gd name="connsiteX14" fmla="*/ 2275114 w 4452257"/>
              <a:gd name="connsiteY14" fmla="*/ 4746171 h 4811485"/>
              <a:gd name="connsiteX15" fmla="*/ 2329543 w 4452257"/>
              <a:gd name="connsiteY15" fmla="*/ 4517571 h 4811485"/>
              <a:gd name="connsiteX16" fmla="*/ 2329543 w 4452257"/>
              <a:gd name="connsiteY16" fmla="*/ 4310743 h 4811485"/>
              <a:gd name="connsiteX17" fmla="*/ 2100943 w 4452257"/>
              <a:gd name="connsiteY17" fmla="*/ 3973285 h 4811485"/>
              <a:gd name="connsiteX18" fmla="*/ 1850572 w 4452257"/>
              <a:gd name="connsiteY18" fmla="*/ 3984171 h 4811485"/>
              <a:gd name="connsiteX19" fmla="*/ 1774372 w 4452257"/>
              <a:gd name="connsiteY19" fmla="*/ 4093028 h 4811485"/>
              <a:gd name="connsiteX20" fmla="*/ 0 w 4452257"/>
              <a:gd name="connsiteY20" fmla="*/ 1349828 h 4811485"/>
              <a:gd name="connsiteX21" fmla="*/ 108857 w 4452257"/>
              <a:gd name="connsiteY21" fmla="*/ 1306285 h 4811485"/>
              <a:gd name="connsiteX22" fmla="*/ 108857 w 4452257"/>
              <a:gd name="connsiteY22" fmla="*/ 1306285 h 4811485"/>
              <a:gd name="connsiteX23" fmla="*/ 54429 w 4452257"/>
              <a:gd name="connsiteY23" fmla="*/ 1317171 h 4811485"/>
              <a:gd name="connsiteX0" fmla="*/ 54429 w 4452257"/>
              <a:gd name="connsiteY0" fmla="*/ 1317171 h 4746171"/>
              <a:gd name="connsiteX1" fmla="*/ 925286 w 4452257"/>
              <a:gd name="connsiteY1" fmla="*/ 751114 h 4746171"/>
              <a:gd name="connsiteX2" fmla="*/ 2068286 w 4452257"/>
              <a:gd name="connsiteY2" fmla="*/ 108857 h 4746171"/>
              <a:gd name="connsiteX3" fmla="*/ 2286000 w 4452257"/>
              <a:gd name="connsiteY3" fmla="*/ 0 h 4746171"/>
              <a:gd name="connsiteX4" fmla="*/ 3341914 w 4452257"/>
              <a:gd name="connsiteY4" fmla="*/ 1534885 h 4746171"/>
              <a:gd name="connsiteX5" fmla="*/ 3189514 w 4452257"/>
              <a:gd name="connsiteY5" fmla="*/ 1632857 h 4746171"/>
              <a:gd name="connsiteX6" fmla="*/ 3189514 w 4452257"/>
              <a:gd name="connsiteY6" fmla="*/ 1872343 h 4746171"/>
              <a:gd name="connsiteX7" fmla="*/ 3396343 w 4452257"/>
              <a:gd name="connsiteY7" fmla="*/ 2013857 h 4746171"/>
              <a:gd name="connsiteX8" fmla="*/ 3614057 w 4452257"/>
              <a:gd name="connsiteY8" fmla="*/ 2155371 h 4746171"/>
              <a:gd name="connsiteX9" fmla="*/ 3668486 w 4452257"/>
              <a:gd name="connsiteY9" fmla="*/ 2155371 h 4746171"/>
              <a:gd name="connsiteX10" fmla="*/ 4452257 w 4452257"/>
              <a:gd name="connsiteY10" fmla="*/ 3429000 h 4746171"/>
              <a:gd name="connsiteX11" fmla="*/ 3897086 w 4452257"/>
              <a:gd name="connsiteY11" fmla="*/ 3766457 h 4746171"/>
              <a:gd name="connsiteX12" fmla="*/ 2971800 w 4452257"/>
              <a:gd name="connsiteY12" fmla="*/ 4288971 h 4746171"/>
              <a:gd name="connsiteX13" fmla="*/ 2368731 w 4452257"/>
              <a:gd name="connsiteY13" fmla="*/ 4733108 h 4746171"/>
              <a:gd name="connsiteX14" fmla="*/ 2275114 w 4452257"/>
              <a:gd name="connsiteY14" fmla="*/ 4746171 h 4746171"/>
              <a:gd name="connsiteX15" fmla="*/ 2329543 w 4452257"/>
              <a:gd name="connsiteY15" fmla="*/ 4517571 h 4746171"/>
              <a:gd name="connsiteX16" fmla="*/ 2329543 w 4452257"/>
              <a:gd name="connsiteY16" fmla="*/ 4310743 h 4746171"/>
              <a:gd name="connsiteX17" fmla="*/ 2100943 w 4452257"/>
              <a:gd name="connsiteY17" fmla="*/ 3973285 h 4746171"/>
              <a:gd name="connsiteX18" fmla="*/ 1850572 w 4452257"/>
              <a:gd name="connsiteY18" fmla="*/ 3984171 h 4746171"/>
              <a:gd name="connsiteX19" fmla="*/ 1774372 w 4452257"/>
              <a:gd name="connsiteY19" fmla="*/ 4093028 h 4746171"/>
              <a:gd name="connsiteX20" fmla="*/ 0 w 4452257"/>
              <a:gd name="connsiteY20" fmla="*/ 1349828 h 4746171"/>
              <a:gd name="connsiteX21" fmla="*/ 108857 w 4452257"/>
              <a:gd name="connsiteY21" fmla="*/ 1306285 h 4746171"/>
              <a:gd name="connsiteX22" fmla="*/ 108857 w 4452257"/>
              <a:gd name="connsiteY22" fmla="*/ 1306285 h 4746171"/>
              <a:gd name="connsiteX23" fmla="*/ 54429 w 4452257"/>
              <a:gd name="connsiteY23" fmla="*/ 1317171 h 4746171"/>
              <a:gd name="connsiteX0" fmla="*/ 54429 w 4452257"/>
              <a:gd name="connsiteY0" fmla="*/ 1317171 h 4746171"/>
              <a:gd name="connsiteX1" fmla="*/ 925286 w 4452257"/>
              <a:gd name="connsiteY1" fmla="*/ 751114 h 4746171"/>
              <a:gd name="connsiteX2" fmla="*/ 2068286 w 4452257"/>
              <a:gd name="connsiteY2" fmla="*/ 108857 h 4746171"/>
              <a:gd name="connsiteX3" fmla="*/ 2286000 w 4452257"/>
              <a:gd name="connsiteY3" fmla="*/ 0 h 4746171"/>
              <a:gd name="connsiteX4" fmla="*/ 3341914 w 4452257"/>
              <a:gd name="connsiteY4" fmla="*/ 1534885 h 4746171"/>
              <a:gd name="connsiteX5" fmla="*/ 3189514 w 4452257"/>
              <a:gd name="connsiteY5" fmla="*/ 1632857 h 4746171"/>
              <a:gd name="connsiteX6" fmla="*/ 3189514 w 4452257"/>
              <a:gd name="connsiteY6" fmla="*/ 1872343 h 4746171"/>
              <a:gd name="connsiteX7" fmla="*/ 3396343 w 4452257"/>
              <a:gd name="connsiteY7" fmla="*/ 2013857 h 4746171"/>
              <a:gd name="connsiteX8" fmla="*/ 3614057 w 4452257"/>
              <a:gd name="connsiteY8" fmla="*/ 2155371 h 4746171"/>
              <a:gd name="connsiteX9" fmla="*/ 3668486 w 4452257"/>
              <a:gd name="connsiteY9" fmla="*/ 2155371 h 4746171"/>
              <a:gd name="connsiteX10" fmla="*/ 4452257 w 4452257"/>
              <a:gd name="connsiteY10" fmla="*/ 3429000 h 4746171"/>
              <a:gd name="connsiteX11" fmla="*/ 3897086 w 4452257"/>
              <a:gd name="connsiteY11" fmla="*/ 3766457 h 4746171"/>
              <a:gd name="connsiteX12" fmla="*/ 2971800 w 4452257"/>
              <a:gd name="connsiteY12" fmla="*/ 4288971 h 4746171"/>
              <a:gd name="connsiteX13" fmla="*/ 2368731 w 4452257"/>
              <a:gd name="connsiteY13" fmla="*/ 4733108 h 4746171"/>
              <a:gd name="connsiteX14" fmla="*/ 2275114 w 4452257"/>
              <a:gd name="connsiteY14" fmla="*/ 4746171 h 4746171"/>
              <a:gd name="connsiteX15" fmla="*/ 2329543 w 4452257"/>
              <a:gd name="connsiteY15" fmla="*/ 4517571 h 4746171"/>
              <a:gd name="connsiteX16" fmla="*/ 2329543 w 4452257"/>
              <a:gd name="connsiteY16" fmla="*/ 4310743 h 4746171"/>
              <a:gd name="connsiteX17" fmla="*/ 2100943 w 4452257"/>
              <a:gd name="connsiteY17" fmla="*/ 3973285 h 4746171"/>
              <a:gd name="connsiteX18" fmla="*/ 1850572 w 4452257"/>
              <a:gd name="connsiteY18" fmla="*/ 3984171 h 4746171"/>
              <a:gd name="connsiteX19" fmla="*/ 1774372 w 4452257"/>
              <a:gd name="connsiteY19" fmla="*/ 4093028 h 4746171"/>
              <a:gd name="connsiteX20" fmla="*/ 0 w 4452257"/>
              <a:gd name="connsiteY20" fmla="*/ 1349828 h 4746171"/>
              <a:gd name="connsiteX21" fmla="*/ 108857 w 4452257"/>
              <a:gd name="connsiteY21" fmla="*/ 1306285 h 4746171"/>
              <a:gd name="connsiteX22" fmla="*/ 108857 w 4452257"/>
              <a:gd name="connsiteY22" fmla="*/ 1306285 h 4746171"/>
              <a:gd name="connsiteX23" fmla="*/ 54429 w 4452257"/>
              <a:gd name="connsiteY23" fmla="*/ 1317171 h 4746171"/>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68731 w 4452257"/>
              <a:gd name="connsiteY13" fmla="*/ 4733108 h 4733108"/>
              <a:gd name="connsiteX14" fmla="*/ 2235926 w 4452257"/>
              <a:gd name="connsiteY14" fmla="*/ 4733108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68731 w 4452257"/>
              <a:gd name="connsiteY13" fmla="*/ 4733108 h 4733108"/>
              <a:gd name="connsiteX14" fmla="*/ 2275114 w 4452257"/>
              <a:gd name="connsiteY14" fmla="*/ 4667794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33108"/>
              <a:gd name="connsiteX1" fmla="*/ 925286 w 4452257"/>
              <a:gd name="connsiteY1" fmla="*/ 751114 h 4733108"/>
              <a:gd name="connsiteX2" fmla="*/ 2068286 w 4452257"/>
              <a:gd name="connsiteY2" fmla="*/ 108857 h 4733108"/>
              <a:gd name="connsiteX3" fmla="*/ 2286000 w 4452257"/>
              <a:gd name="connsiteY3" fmla="*/ 0 h 4733108"/>
              <a:gd name="connsiteX4" fmla="*/ 3341914 w 4452257"/>
              <a:gd name="connsiteY4" fmla="*/ 1534885 h 4733108"/>
              <a:gd name="connsiteX5" fmla="*/ 3189514 w 4452257"/>
              <a:gd name="connsiteY5" fmla="*/ 1632857 h 4733108"/>
              <a:gd name="connsiteX6" fmla="*/ 3189514 w 4452257"/>
              <a:gd name="connsiteY6" fmla="*/ 1872343 h 4733108"/>
              <a:gd name="connsiteX7" fmla="*/ 3396343 w 4452257"/>
              <a:gd name="connsiteY7" fmla="*/ 2013857 h 4733108"/>
              <a:gd name="connsiteX8" fmla="*/ 3614057 w 4452257"/>
              <a:gd name="connsiteY8" fmla="*/ 2155371 h 4733108"/>
              <a:gd name="connsiteX9" fmla="*/ 3668486 w 4452257"/>
              <a:gd name="connsiteY9" fmla="*/ 2155371 h 4733108"/>
              <a:gd name="connsiteX10" fmla="*/ 4452257 w 4452257"/>
              <a:gd name="connsiteY10" fmla="*/ 3429000 h 4733108"/>
              <a:gd name="connsiteX11" fmla="*/ 3897086 w 4452257"/>
              <a:gd name="connsiteY11" fmla="*/ 3766457 h 4733108"/>
              <a:gd name="connsiteX12" fmla="*/ 2971800 w 4452257"/>
              <a:gd name="connsiteY12" fmla="*/ 4288971 h 4733108"/>
              <a:gd name="connsiteX13" fmla="*/ 2345871 w 4452257"/>
              <a:gd name="connsiteY13" fmla="*/ 4733108 h 4733108"/>
              <a:gd name="connsiteX14" fmla="*/ 2275114 w 4452257"/>
              <a:gd name="connsiteY14" fmla="*/ 4667794 h 4733108"/>
              <a:gd name="connsiteX15" fmla="*/ 2329543 w 4452257"/>
              <a:gd name="connsiteY15" fmla="*/ 4517571 h 4733108"/>
              <a:gd name="connsiteX16" fmla="*/ 2329543 w 4452257"/>
              <a:gd name="connsiteY16" fmla="*/ 4310743 h 4733108"/>
              <a:gd name="connsiteX17" fmla="*/ 2100943 w 4452257"/>
              <a:gd name="connsiteY17" fmla="*/ 3973285 h 4733108"/>
              <a:gd name="connsiteX18" fmla="*/ 1850572 w 4452257"/>
              <a:gd name="connsiteY18" fmla="*/ 3984171 h 4733108"/>
              <a:gd name="connsiteX19" fmla="*/ 1774372 w 4452257"/>
              <a:gd name="connsiteY19" fmla="*/ 4093028 h 4733108"/>
              <a:gd name="connsiteX20" fmla="*/ 0 w 4452257"/>
              <a:gd name="connsiteY20" fmla="*/ 1349828 h 4733108"/>
              <a:gd name="connsiteX21" fmla="*/ 108857 w 4452257"/>
              <a:gd name="connsiteY21" fmla="*/ 1306285 h 4733108"/>
              <a:gd name="connsiteX22" fmla="*/ 108857 w 4452257"/>
              <a:gd name="connsiteY22" fmla="*/ 1306285 h 4733108"/>
              <a:gd name="connsiteX23" fmla="*/ 54429 w 4452257"/>
              <a:gd name="connsiteY23" fmla="*/ 1317171 h 4733108"/>
              <a:gd name="connsiteX0" fmla="*/ 54429 w 4452257"/>
              <a:gd name="connsiteY0" fmla="*/ 1317171 h 4710248"/>
              <a:gd name="connsiteX1" fmla="*/ 925286 w 4452257"/>
              <a:gd name="connsiteY1" fmla="*/ 751114 h 4710248"/>
              <a:gd name="connsiteX2" fmla="*/ 2068286 w 4452257"/>
              <a:gd name="connsiteY2" fmla="*/ 108857 h 4710248"/>
              <a:gd name="connsiteX3" fmla="*/ 2286000 w 4452257"/>
              <a:gd name="connsiteY3" fmla="*/ 0 h 4710248"/>
              <a:gd name="connsiteX4" fmla="*/ 3341914 w 4452257"/>
              <a:gd name="connsiteY4" fmla="*/ 1534885 h 4710248"/>
              <a:gd name="connsiteX5" fmla="*/ 3189514 w 4452257"/>
              <a:gd name="connsiteY5" fmla="*/ 1632857 h 4710248"/>
              <a:gd name="connsiteX6" fmla="*/ 3189514 w 4452257"/>
              <a:gd name="connsiteY6" fmla="*/ 1872343 h 4710248"/>
              <a:gd name="connsiteX7" fmla="*/ 3396343 w 4452257"/>
              <a:gd name="connsiteY7" fmla="*/ 2013857 h 4710248"/>
              <a:gd name="connsiteX8" fmla="*/ 3614057 w 4452257"/>
              <a:gd name="connsiteY8" fmla="*/ 2155371 h 4710248"/>
              <a:gd name="connsiteX9" fmla="*/ 3668486 w 4452257"/>
              <a:gd name="connsiteY9" fmla="*/ 2155371 h 4710248"/>
              <a:gd name="connsiteX10" fmla="*/ 4452257 w 4452257"/>
              <a:gd name="connsiteY10" fmla="*/ 3429000 h 4710248"/>
              <a:gd name="connsiteX11" fmla="*/ 3897086 w 4452257"/>
              <a:gd name="connsiteY11" fmla="*/ 3766457 h 4710248"/>
              <a:gd name="connsiteX12" fmla="*/ 2971800 w 4452257"/>
              <a:gd name="connsiteY12" fmla="*/ 4288971 h 4710248"/>
              <a:gd name="connsiteX13" fmla="*/ 2345871 w 4452257"/>
              <a:gd name="connsiteY13" fmla="*/ 4710248 h 4710248"/>
              <a:gd name="connsiteX14" fmla="*/ 2275114 w 4452257"/>
              <a:gd name="connsiteY14" fmla="*/ 4667794 h 4710248"/>
              <a:gd name="connsiteX15" fmla="*/ 2329543 w 4452257"/>
              <a:gd name="connsiteY15" fmla="*/ 4517571 h 4710248"/>
              <a:gd name="connsiteX16" fmla="*/ 2329543 w 4452257"/>
              <a:gd name="connsiteY16" fmla="*/ 4310743 h 4710248"/>
              <a:gd name="connsiteX17" fmla="*/ 2100943 w 4452257"/>
              <a:gd name="connsiteY17" fmla="*/ 3973285 h 4710248"/>
              <a:gd name="connsiteX18" fmla="*/ 1850572 w 4452257"/>
              <a:gd name="connsiteY18" fmla="*/ 3984171 h 4710248"/>
              <a:gd name="connsiteX19" fmla="*/ 1774372 w 4452257"/>
              <a:gd name="connsiteY19" fmla="*/ 4093028 h 4710248"/>
              <a:gd name="connsiteX20" fmla="*/ 0 w 4452257"/>
              <a:gd name="connsiteY20" fmla="*/ 1349828 h 4710248"/>
              <a:gd name="connsiteX21" fmla="*/ 108857 w 4452257"/>
              <a:gd name="connsiteY21" fmla="*/ 1306285 h 4710248"/>
              <a:gd name="connsiteX22" fmla="*/ 108857 w 4452257"/>
              <a:gd name="connsiteY22" fmla="*/ 1306285 h 4710248"/>
              <a:gd name="connsiteX23" fmla="*/ 54429 w 4452257"/>
              <a:gd name="connsiteY23" fmla="*/ 1317171 h 471024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89514 w 4452257"/>
              <a:gd name="connsiteY5" fmla="*/ 1632857 h 4740728"/>
              <a:gd name="connsiteX6" fmla="*/ 3189514 w 4452257"/>
              <a:gd name="connsiteY6" fmla="*/ 187234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89514 w 4452257"/>
              <a:gd name="connsiteY6" fmla="*/ 187234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96343 w 4452257"/>
              <a:gd name="connsiteY7" fmla="*/ 20138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86183 w 4452257"/>
              <a:gd name="connsiteY7" fmla="*/ 204687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83643 w 4452257"/>
              <a:gd name="connsiteY7" fmla="*/ 206465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614057 w 4452257"/>
              <a:gd name="connsiteY8" fmla="*/ 215537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68486 w 4452257"/>
              <a:gd name="connsiteY9" fmla="*/ 215537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33634 w 4452257"/>
              <a:gd name="connsiteY6" fmla="*/ 1852023 h 4740728"/>
              <a:gd name="connsiteX7" fmla="*/ 3378563 w 4452257"/>
              <a:gd name="connsiteY7" fmla="*/ 2082437 h 4740728"/>
              <a:gd name="connsiteX8" fmla="*/ 3548017 w 4452257"/>
              <a:gd name="connsiteY8" fmla="*/ 2150291 h 4740728"/>
              <a:gd name="connsiteX9" fmla="*/ 3673566 w 4452257"/>
              <a:gd name="connsiteY9" fmla="*/ 2165531 h 4740728"/>
              <a:gd name="connsiteX10" fmla="*/ 4452257 w 4452257"/>
              <a:gd name="connsiteY10" fmla="*/ 3429000 h 4740728"/>
              <a:gd name="connsiteX11" fmla="*/ 3897086 w 4452257"/>
              <a:gd name="connsiteY11" fmla="*/ 3766457 h 4740728"/>
              <a:gd name="connsiteX12" fmla="*/ 2971800 w 4452257"/>
              <a:gd name="connsiteY12" fmla="*/ 4288971 h 4740728"/>
              <a:gd name="connsiteX13" fmla="*/ 2292531 w 4452257"/>
              <a:gd name="connsiteY13" fmla="*/ 4740728 h 4740728"/>
              <a:gd name="connsiteX14" fmla="*/ 2275114 w 4452257"/>
              <a:gd name="connsiteY14" fmla="*/ 4667794 h 4740728"/>
              <a:gd name="connsiteX15" fmla="*/ 2329543 w 4452257"/>
              <a:gd name="connsiteY15" fmla="*/ 4517571 h 4740728"/>
              <a:gd name="connsiteX16" fmla="*/ 2329543 w 4452257"/>
              <a:gd name="connsiteY16" fmla="*/ 4310743 h 4740728"/>
              <a:gd name="connsiteX17" fmla="*/ 2100943 w 4452257"/>
              <a:gd name="connsiteY17" fmla="*/ 3973285 h 4740728"/>
              <a:gd name="connsiteX18" fmla="*/ 1850572 w 4452257"/>
              <a:gd name="connsiteY18" fmla="*/ 3984171 h 4740728"/>
              <a:gd name="connsiteX19" fmla="*/ 1774372 w 4452257"/>
              <a:gd name="connsiteY19" fmla="*/ 4093028 h 4740728"/>
              <a:gd name="connsiteX20" fmla="*/ 0 w 4452257"/>
              <a:gd name="connsiteY20" fmla="*/ 1349828 h 4740728"/>
              <a:gd name="connsiteX21" fmla="*/ 108857 w 4452257"/>
              <a:gd name="connsiteY21" fmla="*/ 1306285 h 4740728"/>
              <a:gd name="connsiteX22" fmla="*/ 108857 w 4452257"/>
              <a:gd name="connsiteY22" fmla="*/ 1306285 h 4740728"/>
              <a:gd name="connsiteX23" fmla="*/ 54429 w 4452257"/>
              <a:gd name="connsiteY23"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153954 w 4452257"/>
              <a:gd name="connsiteY5" fmla="*/ 1635397 h 4740728"/>
              <a:gd name="connsiteX6" fmla="*/ 3119483 w 4452257"/>
              <a:gd name="connsiteY6" fmla="*/ 1767114 h 4740728"/>
              <a:gd name="connsiteX7" fmla="*/ 3133634 w 4452257"/>
              <a:gd name="connsiteY7" fmla="*/ 1852023 h 4740728"/>
              <a:gd name="connsiteX8" fmla="*/ 3378563 w 4452257"/>
              <a:gd name="connsiteY8" fmla="*/ 2082437 h 4740728"/>
              <a:gd name="connsiteX9" fmla="*/ 3548017 w 4452257"/>
              <a:gd name="connsiteY9" fmla="*/ 2150291 h 4740728"/>
              <a:gd name="connsiteX10" fmla="*/ 3673566 w 4452257"/>
              <a:gd name="connsiteY10" fmla="*/ 2165531 h 4740728"/>
              <a:gd name="connsiteX11" fmla="*/ 4452257 w 4452257"/>
              <a:gd name="connsiteY11" fmla="*/ 3429000 h 4740728"/>
              <a:gd name="connsiteX12" fmla="*/ 3897086 w 4452257"/>
              <a:gd name="connsiteY12" fmla="*/ 3766457 h 4740728"/>
              <a:gd name="connsiteX13" fmla="*/ 2971800 w 4452257"/>
              <a:gd name="connsiteY13" fmla="*/ 4288971 h 4740728"/>
              <a:gd name="connsiteX14" fmla="*/ 2292531 w 4452257"/>
              <a:gd name="connsiteY14" fmla="*/ 4740728 h 4740728"/>
              <a:gd name="connsiteX15" fmla="*/ 2275114 w 4452257"/>
              <a:gd name="connsiteY15" fmla="*/ 4667794 h 4740728"/>
              <a:gd name="connsiteX16" fmla="*/ 2329543 w 4452257"/>
              <a:gd name="connsiteY16" fmla="*/ 4517571 h 4740728"/>
              <a:gd name="connsiteX17" fmla="*/ 2329543 w 4452257"/>
              <a:gd name="connsiteY17" fmla="*/ 4310743 h 4740728"/>
              <a:gd name="connsiteX18" fmla="*/ 2100943 w 4452257"/>
              <a:gd name="connsiteY18" fmla="*/ 3973285 h 4740728"/>
              <a:gd name="connsiteX19" fmla="*/ 1850572 w 4452257"/>
              <a:gd name="connsiteY19" fmla="*/ 3984171 h 4740728"/>
              <a:gd name="connsiteX20" fmla="*/ 1774372 w 4452257"/>
              <a:gd name="connsiteY20" fmla="*/ 4093028 h 4740728"/>
              <a:gd name="connsiteX21" fmla="*/ 0 w 4452257"/>
              <a:gd name="connsiteY21" fmla="*/ 1349828 h 4740728"/>
              <a:gd name="connsiteX22" fmla="*/ 108857 w 4452257"/>
              <a:gd name="connsiteY22" fmla="*/ 1306285 h 4740728"/>
              <a:gd name="connsiteX23" fmla="*/ 108857 w 4452257"/>
              <a:gd name="connsiteY23" fmla="*/ 1306285 h 4740728"/>
              <a:gd name="connsiteX24" fmla="*/ 54429 w 4452257"/>
              <a:gd name="connsiteY24"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53954 w 4452257"/>
              <a:gd name="connsiteY6" fmla="*/ 1635397 h 4740728"/>
              <a:gd name="connsiteX7" fmla="*/ 3119483 w 4452257"/>
              <a:gd name="connsiteY7" fmla="*/ 176711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53954 w 4452257"/>
              <a:gd name="connsiteY6" fmla="*/ 163539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774372 w 4452257"/>
              <a:gd name="connsiteY21" fmla="*/ 409302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00943 w 4452257"/>
              <a:gd name="connsiteY19" fmla="*/ 3973285 h 4740728"/>
              <a:gd name="connsiteX20" fmla="*/ 1850572 w 4452257"/>
              <a:gd name="connsiteY20" fmla="*/ 3984171 h 4740728"/>
              <a:gd name="connsiteX21" fmla="*/ 1698172 w 4452257"/>
              <a:gd name="connsiteY21" fmla="*/ 402825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028553 w 4452257"/>
              <a:gd name="connsiteY19" fmla="*/ 4003765 h 4740728"/>
              <a:gd name="connsiteX20" fmla="*/ 1850572 w 4452257"/>
              <a:gd name="connsiteY20" fmla="*/ 3984171 h 4740728"/>
              <a:gd name="connsiteX21" fmla="*/ 1698172 w 4452257"/>
              <a:gd name="connsiteY21" fmla="*/ 4028258 h 4740728"/>
              <a:gd name="connsiteX22" fmla="*/ 0 w 4452257"/>
              <a:gd name="connsiteY22" fmla="*/ 1349828 h 4740728"/>
              <a:gd name="connsiteX23" fmla="*/ 108857 w 4452257"/>
              <a:gd name="connsiteY23" fmla="*/ 1306285 h 4740728"/>
              <a:gd name="connsiteX24" fmla="*/ 108857 w 4452257"/>
              <a:gd name="connsiteY24" fmla="*/ 1306285 h 4740728"/>
              <a:gd name="connsiteX25" fmla="*/ 54429 w 4452257"/>
              <a:gd name="connsiteY25"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329543 w 4452257"/>
              <a:gd name="connsiteY18" fmla="*/ 431074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329543 w 4452257"/>
              <a:gd name="connsiteY17" fmla="*/ 451757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75114 w 4452257"/>
              <a:gd name="connsiteY16" fmla="*/ 4667794 h 4740728"/>
              <a:gd name="connsiteX17" fmla="*/ 2264773 w 4452257"/>
              <a:gd name="connsiteY17" fmla="*/ 452900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40728"/>
              <a:gd name="connsiteX1" fmla="*/ 925286 w 4452257"/>
              <a:gd name="connsiteY1" fmla="*/ 751114 h 4740728"/>
              <a:gd name="connsiteX2" fmla="*/ 2068286 w 4452257"/>
              <a:gd name="connsiteY2" fmla="*/ 108857 h 4740728"/>
              <a:gd name="connsiteX3" fmla="*/ 2286000 w 4452257"/>
              <a:gd name="connsiteY3" fmla="*/ 0 h 4740728"/>
              <a:gd name="connsiteX4" fmla="*/ 3341914 w 4452257"/>
              <a:gd name="connsiteY4" fmla="*/ 1534885 h 4740728"/>
              <a:gd name="connsiteX5" fmla="*/ 3233783 w 4452257"/>
              <a:gd name="connsiteY5" fmla="*/ 1568994 h 4740728"/>
              <a:gd name="connsiteX6" fmla="*/ 3138714 w 4452257"/>
              <a:gd name="connsiteY6" fmla="*/ 1643017 h 4740728"/>
              <a:gd name="connsiteX7" fmla="*/ 3104243 w 4452257"/>
              <a:gd name="connsiteY7" fmla="*/ 1759494 h 4740728"/>
              <a:gd name="connsiteX8" fmla="*/ 3133634 w 4452257"/>
              <a:gd name="connsiteY8" fmla="*/ 1852023 h 4740728"/>
              <a:gd name="connsiteX9" fmla="*/ 3378563 w 4452257"/>
              <a:gd name="connsiteY9" fmla="*/ 2082437 h 4740728"/>
              <a:gd name="connsiteX10" fmla="*/ 3548017 w 4452257"/>
              <a:gd name="connsiteY10" fmla="*/ 2150291 h 4740728"/>
              <a:gd name="connsiteX11" fmla="*/ 3673566 w 4452257"/>
              <a:gd name="connsiteY11" fmla="*/ 2165531 h 4740728"/>
              <a:gd name="connsiteX12" fmla="*/ 4452257 w 4452257"/>
              <a:gd name="connsiteY12" fmla="*/ 3429000 h 4740728"/>
              <a:gd name="connsiteX13" fmla="*/ 3897086 w 4452257"/>
              <a:gd name="connsiteY13" fmla="*/ 3766457 h 4740728"/>
              <a:gd name="connsiteX14" fmla="*/ 2971800 w 4452257"/>
              <a:gd name="connsiteY14" fmla="*/ 4288971 h 4740728"/>
              <a:gd name="connsiteX15" fmla="*/ 2292531 w 4452257"/>
              <a:gd name="connsiteY15" fmla="*/ 4740728 h 4740728"/>
              <a:gd name="connsiteX16" fmla="*/ 2252254 w 4452257"/>
              <a:gd name="connsiteY16" fmla="*/ 4679224 h 4740728"/>
              <a:gd name="connsiteX17" fmla="*/ 2264773 w 4452257"/>
              <a:gd name="connsiteY17" fmla="*/ 4529001 h 4740728"/>
              <a:gd name="connsiteX18" fmla="*/ 2230483 w 4452257"/>
              <a:gd name="connsiteY18" fmla="*/ 4337413 h 4740728"/>
              <a:gd name="connsiteX19" fmla="*/ 2184763 w 4452257"/>
              <a:gd name="connsiteY19" fmla="*/ 4222024 h 4740728"/>
              <a:gd name="connsiteX20" fmla="*/ 2028553 w 4452257"/>
              <a:gd name="connsiteY20" fmla="*/ 4003765 h 4740728"/>
              <a:gd name="connsiteX21" fmla="*/ 1850572 w 4452257"/>
              <a:gd name="connsiteY21" fmla="*/ 3984171 h 4740728"/>
              <a:gd name="connsiteX22" fmla="*/ 1698172 w 4452257"/>
              <a:gd name="connsiteY22" fmla="*/ 4028258 h 4740728"/>
              <a:gd name="connsiteX23" fmla="*/ 0 w 4452257"/>
              <a:gd name="connsiteY23" fmla="*/ 1349828 h 4740728"/>
              <a:gd name="connsiteX24" fmla="*/ 108857 w 4452257"/>
              <a:gd name="connsiteY24" fmla="*/ 1306285 h 4740728"/>
              <a:gd name="connsiteX25" fmla="*/ 108857 w 4452257"/>
              <a:gd name="connsiteY25" fmla="*/ 1306285 h 4740728"/>
              <a:gd name="connsiteX26" fmla="*/ 54429 w 4452257"/>
              <a:gd name="connsiteY26" fmla="*/ 1317171 h 474072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698172 w 4452257"/>
              <a:gd name="connsiteY22" fmla="*/ 40282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09602 w 4452257"/>
              <a:gd name="connsiteY22" fmla="*/ 40663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09602 w 4452257"/>
              <a:gd name="connsiteY22" fmla="*/ 406635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17222 w 4452257"/>
              <a:gd name="connsiteY22" fmla="*/ 408540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028553 w 4452257"/>
              <a:gd name="connsiteY20" fmla="*/ 4003765 h 4771208"/>
              <a:gd name="connsiteX21" fmla="*/ 1850572 w 4452257"/>
              <a:gd name="connsiteY21" fmla="*/ 3984171 h 4771208"/>
              <a:gd name="connsiteX22" fmla="*/ 1717222 w 4452257"/>
              <a:gd name="connsiteY22" fmla="*/ 4085408 h 4771208"/>
              <a:gd name="connsiteX23" fmla="*/ 0 w 4452257"/>
              <a:gd name="connsiteY23" fmla="*/ 1349828 h 4771208"/>
              <a:gd name="connsiteX24" fmla="*/ 108857 w 4452257"/>
              <a:gd name="connsiteY24" fmla="*/ 1306285 h 4771208"/>
              <a:gd name="connsiteX25" fmla="*/ 108857 w 4452257"/>
              <a:gd name="connsiteY25" fmla="*/ 1306285 h 4771208"/>
              <a:gd name="connsiteX26" fmla="*/ 54429 w 4452257"/>
              <a:gd name="connsiteY26"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64773 w 4452257"/>
              <a:gd name="connsiteY17" fmla="*/ 4529001 h 4771208"/>
              <a:gd name="connsiteX18" fmla="*/ 2230483 w 4452257"/>
              <a:gd name="connsiteY18" fmla="*/ 4337413 h 4771208"/>
              <a:gd name="connsiteX19" fmla="*/ 2184763 w 4452257"/>
              <a:gd name="connsiteY19" fmla="*/ 4222024 h 4771208"/>
              <a:gd name="connsiteX20" fmla="*/ 2131423 w 4452257"/>
              <a:gd name="connsiteY20" fmla="*/ 4115344 h 4771208"/>
              <a:gd name="connsiteX21" fmla="*/ 2028553 w 4452257"/>
              <a:gd name="connsiteY21" fmla="*/ 4003765 h 4771208"/>
              <a:gd name="connsiteX22" fmla="*/ 1850572 w 4452257"/>
              <a:gd name="connsiteY22" fmla="*/ 3984171 h 4771208"/>
              <a:gd name="connsiteX23" fmla="*/ 1717222 w 4452257"/>
              <a:gd name="connsiteY23" fmla="*/ 4085408 h 4771208"/>
              <a:gd name="connsiteX24" fmla="*/ 0 w 4452257"/>
              <a:gd name="connsiteY24" fmla="*/ 1349828 h 4771208"/>
              <a:gd name="connsiteX25" fmla="*/ 108857 w 4452257"/>
              <a:gd name="connsiteY25" fmla="*/ 1306285 h 4771208"/>
              <a:gd name="connsiteX26" fmla="*/ 108857 w 4452257"/>
              <a:gd name="connsiteY26" fmla="*/ 1306285 h 4771208"/>
              <a:gd name="connsiteX27" fmla="*/ 54429 w 4452257"/>
              <a:gd name="connsiteY27" fmla="*/ 1317171 h 4771208"/>
              <a:gd name="connsiteX0" fmla="*/ 54429 w 4452257"/>
              <a:gd name="connsiteY0" fmla="*/ 1317171 h 4771208"/>
              <a:gd name="connsiteX1" fmla="*/ 925286 w 4452257"/>
              <a:gd name="connsiteY1" fmla="*/ 751114 h 4771208"/>
              <a:gd name="connsiteX2" fmla="*/ 2068286 w 4452257"/>
              <a:gd name="connsiteY2" fmla="*/ 108857 h 4771208"/>
              <a:gd name="connsiteX3" fmla="*/ 2286000 w 4452257"/>
              <a:gd name="connsiteY3" fmla="*/ 0 h 4771208"/>
              <a:gd name="connsiteX4" fmla="*/ 3341914 w 4452257"/>
              <a:gd name="connsiteY4" fmla="*/ 1534885 h 4771208"/>
              <a:gd name="connsiteX5" fmla="*/ 3233783 w 4452257"/>
              <a:gd name="connsiteY5" fmla="*/ 1568994 h 4771208"/>
              <a:gd name="connsiteX6" fmla="*/ 3138714 w 4452257"/>
              <a:gd name="connsiteY6" fmla="*/ 1643017 h 4771208"/>
              <a:gd name="connsiteX7" fmla="*/ 3104243 w 4452257"/>
              <a:gd name="connsiteY7" fmla="*/ 1759494 h 4771208"/>
              <a:gd name="connsiteX8" fmla="*/ 3133634 w 4452257"/>
              <a:gd name="connsiteY8" fmla="*/ 1852023 h 4771208"/>
              <a:gd name="connsiteX9" fmla="*/ 3378563 w 4452257"/>
              <a:gd name="connsiteY9" fmla="*/ 2082437 h 4771208"/>
              <a:gd name="connsiteX10" fmla="*/ 3548017 w 4452257"/>
              <a:gd name="connsiteY10" fmla="*/ 2150291 h 4771208"/>
              <a:gd name="connsiteX11" fmla="*/ 3673566 w 4452257"/>
              <a:gd name="connsiteY11" fmla="*/ 2165531 h 4771208"/>
              <a:gd name="connsiteX12" fmla="*/ 4452257 w 4452257"/>
              <a:gd name="connsiteY12" fmla="*/ 3429000 h 4771208"/>
              <a:gd name="connsiteX13" fmla="*/ 3897086 w 4452257"/>
              <a:gd name="connsiteY13" fmla="*/ 3766457 h 4771208"/>
              <a:gd name="connsiteX14" fmla="*/ 2971800 w 4452257"/>
              <a:gd name="connsiteY14" fmla="*/ 4288971 h 4771208"/>
              <a:gd name="connsiteX15" fmla="*/ 2235381 w 4452257"/>
              <a:gd name="connsiteY15" fmla="*/ 4771208 h 4771208"/>
              <a:gd name="connsiteX16" fmla="*/ 2252254 w 4452257"/>
              <a:gd name="connsiteY16" fmla="*/ 4679224 h 4771208"/>
              <a:gd name="connsiteX17" fmla="*/ 2257153 w 4452257"/>
              <a:gd name="connsiteY17" fmla="*/ 4529001 h 4771208"/>
              <a:gd name="connsiteX18" fmla="*/ 2230483 w 4452257"/>
              <a:gd name="connsiteY18" fmla="*/ 4337413 h 4771208"/>
              <a:gd name="connsiteX19" fmla="*/ 2184763 w 4452257"/>
              <a:gd name="connsiteY19" fmla="*/ 4222024 h 4771208"/>
              <a:gd name="connsiteX20" fmla="*/ 2131423 w 4452257"/>
              <a:gd name="connsiteY20" fmla="*/ 4115344 h 4771208"/>
              <a:gd name="connsiteX21" fmla="*/ 2028553 w 4452257"/>
              <a:gd name="connsiteY21" fmla="*/ 4003765 h 4771208"/>
              <a:gd name="connsiteX22" fmla="*/ 1850572 w 4452257"/>
              <a:gd name="connsiteY22" fmla="*/ 3984171 h 4771208"/>
              <a:gd name="connsiteX23" fmla="*/ 1717222 w 4452257"/>
              <a:gd name="connsiteY23" fmla="*/ 4085408 h 4771208"/>
              <a:gd name="connsiteX24" fmla="*/ 0 w 4452257"/>
              <a:gd name="connsiteY24" fmla="*/ 1349828 h 4771208"/>
              <a:gd name="connsiteX25" fmla="*/ 108857 w 4452257"/>
              <a:gd name="connsiteY25" fmla="*/ 1306285 h 4771208"/>
              <a:gd name="connsiteX26" fmla="*/ 108857 w 4452257"/>
              <a:gd name="connsiteY26" fmla="*/ 1306285 h 4771208"/>
              <a:gd name="connsiteX27" fmla="*/ 54429 w 4452257"/>
              <a:gd name="connsiteY27" fmla="*/ 1317171 h 477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52257" h="4771208">
                <a:moveTo>
                  <a:pt x="54429" y="1317171"/>
                </a:moveTo>
                <a:lnTo>
                  <a:pt x="925286" y="751114"/>
                </a:lnTo>
                <a:lnTo>
                  <a:pt x="2068286" y="108857"/>
                </a:lnTo>
                <a:lnTo>
                  <a:pt x="2286000" y="0"/>
                </a:lnTo>
                <a:lnTo>
                  <a:pt x="3341914" y="1534885"/>
                </a:lnTo>
                <a:cubicBezTo>
                  <a:pt x="3311797" y="1549641"/>
                  <a:pt x="3263900" y="1554238"/>
                  <a:pt x="3233783" y="1568994"/>
                </a:cubicBezTo>
                <a:lnTo>
                  <a:pt x="3138714" y="1643017"/>
                </a:lnTo>
                <a:cubicBezTo>
                  <a:pt x="3117064" y="1680149"/>
                  <a:pt x="3108113" y="1719822"/>
                  <a:pt x="3104243" y="1759494"/>
                </a:cubicBezTo>
                <a:lnTo>
                  <a:pt x="3133634" y="1852023"/>
                </a:lnTo>
                <a:cubicBezTo>
                  <a:pt x="3205964" y="1941528"/>
                  <a:pt x="3290993" y="2028492"/>
                  <a:pt x="3378563" y="2082437"/>
                </a:cubicBezTo>
                <a:cubicBezTo>
                  <a:pt x="3435048" y="2105055"/>
                  <a:pt x="3468672" y="2132753"/>
                  <a:pt x="3548017" y="2150291"/>
                </a:cubicBezTo>
                <a:lnTo>
                  <a:pt x="3673566" y="2165531"/>
                </a:lnTo>
                <a:lnTo>
                  <a:pt x="4452257" y="3429000"/>
                </a:lnTo>
                <a:lnTo>
                  <a:pt x="3897086" y="3766457"/>
                </a:lnTo>
                <a:lnTo>
                  <a:pt x="2971800" y="4288971"/>
                </a:lnTo>
                <a:lnTo>
                  <a:pt x="2235381" y="4771208"/>
                </a:lnTo>
                <a:lnTo>
                  <a:pt x="2252254" y="4679224"/>
                </a:lnTo>
                <a:lnTo>
                  <a:pt x="2257153" y="4529001"/>
                </a:lnTo>
                <a:lnTo>
                  <a:pt x="2230483" y="4337413"/>
                </a:lnTo>
                <a:cubicBezTo>
                  <a:pt x="2213973" y="4272280"/>
                  <a:pt x="2220323" y="4260487"/>
                  <a:pt x="2184763" y="4222024"/>
                </a:cubicBezTo>
                <a:cubicBezTo>
                  <a:pt x="2161903" y="4186464"/>
                  <a:pt x="2154283" y="4150904"/>
                  <a:pt x="2131423" y="4115344"/>
                </a:cubicBezTo>
                <a:lnTo>
                  <a:pt x="2028553" y="4003765"/>
                </a:lnTo>
                <a:lnTo>
                  <a:pt x="1850572" y="3984171"/>
                </a:lnTo>
                <a:cubicBezTo>
                  <a:pt x="1803582" y="4011567"/>
                  <a:pt x="1748972" y="4000862"/>
                  <a:pt x="1717222" y="4085408"/>
                </a:cubicBezTo>
                <a:lnTo>
                  <a:pt x="0" y="1349828"/>
                </a:lnTo>
                <a:lnTo>
                  <a:pt x="108857" y="1306285"/>
                </a:lnTo>
                <a:lnTo>
                  <a:pt x="108857" y="1306285"/>
                </a:lnTo>
                <a:lnTo>
                  <a:pt x="54429" y="1317171"/>
                </a:lnTo>
                <a:close/>
              </a:path>
            </a:pathLst>
          </a:custGeom>
          <a:gradFill>
            <a:gsLst>
              <a:gs pos="0">
                <a:srgbClr val="AAD8C7"/>
              </a:gs>
              <a:gs pos="21000">
                <a:srgbClr val="A2D5C2"/>
              </a:gs>
              <a:gs pos="83000">
                <a:srgbClr val="D0E8D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623FE9D-5810-1445-6444-0A0F338F3367}"/>
              </a:ext>
            </a:extLst>
          </p:cNvPr>
          <p:cNvSpPr/>
          <p:nvPr/>
        </p:nvSpPr>
        <p:spPr>
          <a:xfrm>
            <a:off x="4644452" y="1827284"/>
            <a:ext cx="3744686" cy="4376057"/>
          </a:xfrm>
          <a:custGeom>
            <a:avLst/>
            <a:gdLst>
              <a:gd name="connsiteX0" fmla="*/ 1785257 w 3744686"/>
              <a:gd name="connsiteY0" fmla="*/ 0 h 4376057"/>
              <a:gd name="connsiteX1" fmla="*/ 979715 w 3744686"/>
              <a:gd name="connsiteY1" fmla="*/ 283028 h 4376057"/>
              <a:gd name="connsiteX2" fmla="*/ 0 w 3744686"/>
              <a:gd name="connsiteY2" fmla="*/ 664028 h 4376057"/>
              <a:gd name="connsiteX3" fmla="*/ 2155372 w 3744686"/>
              <a:gd name="connsiteY3" fmla="*/ 4376057 h 4376057"/>
              <a:gd name="connsiteX4" fmla="*/ 2862943 w 3744686"/>
              <a:gd name="connsiteY4" fmla="*/ 4060371 h 4376057"/>
              <a:gd name="connsiteX5" fmla="*/ 3505200 w 3744686"/>
              <a:gd name="connsiteY5" fmla="*/ 3799114 h 4376057"/>
              <a:gd name="connsiteX6" fmla="*/ 3690257 w 3744686"/>
              <a:gd name="connsiteY6" fmla="*/ 3766457 h 4376057"/>
              <a:gd name="connsiteX7" fmla="*/ 3744686 w 3744686"/>
              <a:gd name="connsiteY7" fmla="*/ 3472543 h 4376057"/>
              <a:gd name="connsiteX8" fmla="*/ 3722915 w 3744686"/>
              <a:gd name="connsiteY8" fmla="*/ 3156857 h 4376057"/>
              <a:gd name="connsiteX9" fmla="*/ 3668486 w 3744686"/>
              <a:gd name="connsiteY9" fmla="*/ 2971800 h 4376057"/>
              <a:gd name="connsiteX10" fmla="*/ 3614057 w 3744686"/>
              <a:gd name="connsiteY10" fmla="*/ 2862943 h 4376057"/>
              <a:gd name="connsiteX11" fmla="*/ 1785257 w 3744686"/>
              <a:gd name="connsiteY11" fmla="*/ 0 h 437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44686" h="4376057">
                <a:moveTo>
                  <a:pt x="1785257" y="0"/>
                </a:moveTo>
                <a:lnTo>
                  <a:pt x="979715" y="283028"/>
                </a:lnTo>
                <a:lnTo>
                  <a:pt x="0" y="664028"/>
                </a:lnTo>
                <a:lnTo>
                  <a:pt x="2155372" y="4376057"/>
                </a:lnTo>
                <a:lnTo>
                  <a:pt x="2862943" y="4060371"/>
                </a:lnTo>
                <a:lnTo>
                  <a:pt x="3505200" y="3799114"/>
                </a:lnTo>
                <a:lnTo>
                  <a:pt x="3690257" y="3766457"/>
                </a:lnTo>
                <a:lnTo>
                  <a:pt x="3744686" y="3472543"/>
                </a:lnTo>
                <a:lnTo>
                  <a:pt x="3722915" y="3156857"/>
                </a:lnTo>
                <a:lnTo>
                  <a:pt x="3668486" y="2971800"/>
                </a:lnTo>
                <a:lnTo>
                  <a:pt x="3614057" y="2862943"/>
                </a:lnTo>
                <a:lnTo>
                  <a:pt x="1785257" y="0"/>
                </a:lnTo>
                <a:close/>
              </a:path>
            </a:pathLst>
          </a:custGeom>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AA2872A-ABC0-97B8-650F-AAEBE6163F2D}"/>
              </a:ext>
            </a:extLst>
          </p:cNvPr>
          <p:cNvSpPr txBox="1"/>
          <p:nvPr/>
        </p:nvSpPr>
        <p:spPr>
          <a:xfrm rot="19968200">
            <a:off x="5534710" y="2775307"/>
            <a:ext cx="4423090" cy="830997"/>
          </a:xfrm>
          <a:prstGeom prst="rect">
            <a:avLst/>
          </a:prstGeom>
          <a:noFill/>
        </p:spPr>
        <p:txBody>
          <a:bodyPr wrap="square" rtlCol="0">
            <a:spAutoFit/>
          </a:bodyPr>
          <a:lstStyle/>
          <a:p>
            <a:r>
              <a:rPr lang="en-US" sz="1600" dirty="0"/>
              <a:t>My Learning Opportunities at </a:t>
            </a:r>
            <a:r>
              <a:rPr lang="en-US" sz="1600" dirty="0" err="1"/>
              <a:t>AirWays</a:t>
            </a:r>
            <a:endParaRPr lang="en-US" sz="1600" dirty="0"/>
          </a:p>
          <a:p>
            <a:endParaRPr lang="en-US" sz="1600" dirty="0"/>
          </a:p>
          <a:p>
            <a:pPr marL="285750" indent="-285750">
              <a:buFont typeface="Arial" panose="020B0604020202020204" pitchFamily="34" charset="0"/>
              <a:buChar char="•"/>
            </a:pPr>
            <a:r>
              <a:rPr lang="en-US" sz="1600" dirty="0"/>
              <a:t>Key points to be listed</a:t>
            </a:r>
            <a:endParaRPr lang="en-US" sz="1600" b="1" dirty="0"/>
          </a:p>
        </p:txBody>
      </p:sp>
    </p:spTree>
    <p:custDataLst>
      <p:tags r:id="rId1"/>
    </p:custDataLst>
    <p:extLst>
      <p:ext uri="{BB962C8B-B14F-4D97-AF65-F5344CB8AC3E}">
        <p14:creationId xmlns:p14="http://schemas.microsoft.com/office/powerpoint/2010/main" val="1444676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hoto big hot air balloon over the green grass">
            <a:extLst>
              <a:ext uri="{FF2B5EF4-FFF2-40B4-BE49-F238E27FC236}">
                <a16:creationId xmlns:a16="http://schemas.microsoft.com/office/drawing/2014/main" id="{A1915591-55AA-7D23-7616-FCFDBD78149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9327" t="430" r="7162" b="15128"/>
          <a:stretch/>
        </p:blipFill>
        <p:spPr bwMode="auto">
          <a:xfrm>
            <a:off x="8106307" y="0"/>
            <a:ext cx="408569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eatran ferry conveying passenger from donsak pier surat">
            <a:extLst>
              <a:ext uri="{FF2B5EF4-FFF2-40B4-BE49-F238E27FC236}">
                <a16:creationId xmlns:a16="http://schemas.microsoft.com/office/drawing/2014/main" id="{FABB8D78-37E8-3240-A32D-8814E162F2C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449" t="15710" r="31284"/>
          <a:stretch/>
        </p:blipFill>
        <p:spPr bwMode="auto">
          <a:xfrm>
            <a:off x="4054872" y="-1"/>
            <a:ext cx="405589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603C3F5-8FCB-F866-39E6-9254FBB588CE}"/>
              </a:ext>
            </a:extLst>
          </p:cNvPr>
          <p:cNvPicPr>
            <a:picLocks noChangeAspect="1"/>
          </p:cNvPicPr>
          <p:nvPr/>
        </p:nvPicPr>
        <p:blipFill rotWithShape="1">
          <a:blip r:embed="rId6"/>
          <a:srcRect l="29474" r="37263"/>
          <a:stretch/>
        </p:blipFill>
        <p:spPr>
          <a:xfrm>
            <a:off x="2" y="2083"/>
            <a:ext cx="4055377" cy="6855917"/>
          </a:xfrm>
          <a:prstGeom prst="rect">
            <a:avLst/>
          </a:prstGeom>
        </p:spPr>
      </p:pic>
      <p:sp>
        <p:nvSpPr>
          <p:cNvPr id="9" name="Rectangle 8">
            <a:extLst>
              <a:ext uri="{FF2B5EF4-FFF2-40B4-BE49-F238E27FC236}">
                <a16:creationId xmlns:a16="http://schemas.microsoft.com/office/drawing/2014/main" id="{733345BB-E1EC-D935-8C09-0E89D6A590DE}"/>
              </a:ext>
            </a:extLst>
          </p:cNvPr>
          <p:cNvSpPr/>
          <p:nvPr/>
        </p:nvSpPr>
        <p:spPr>
          <a:xfrm>
            <a:off x="0" y="4369844"/>
            <a:ext cx="12192000" cy="249329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lstStyle/>
          <a:p>
            <a:pPr algn="ctr">
              <a:lnSpc>
                <a:spcPct val="150000"/>
              </a:lnSpc>
            </a:pPr>
            <a:r>
              <a:rPr lang="en-IN" dirty="0">
                <a:solidFill>
                  <a:schemeClr val="bg1"/>
                </a:solidFill>
                <a:latin typeface="Raleway" pitchFamily="2" charset="0"/>
              </a:rPr>
              <a:t>You have successfully completed the course on</a:t>
            </a:r>
          </a:p>
          <a:p>
            <a:pPr algn="ctr"/>
            <a:r>
              <a:rPr lang="en-IN" sz="2800" b="1" dirty="0">
                <a:solidFill>
                  <a:schemeClr val="bg1"/>
                </a:solidFill>
                <a:latin typeface="Raleway" pitchFamily="2" charset="0"/>
              </a:rPr>
              <a:t>Getting on Board</a:t>
            </a:r>
          </a:p>
          <a:p>
            <a:pPr algn="ctr">
              <a:lnSpc>
                <a:spcPct val="150000"/>
              </a:lnSpc>
            </a:pPr>
            <a:endParaRPr lang="en-IN" dirty="0">
              <a:solidFill>
                <a:schemeClr val="bg1"/>
              </a:solidFill>
              <a:latin typeface="Raleway" pitchFamily="2" charset="0"/>
            </a:endParaRPr>
          </a:p>
          <a:p>
            <a:pPr algn="ctr">
              <a:lnSpc>
                <a:spcPct val="150000"/>
              </a:lnSpc>
            </a:pPr>
            <a:r>
              <a:rPr lang="en-IN" dirty="0">
                <a:solidFill>
                  <a:schemeClr val="bg1"/>
                </a:solidFill>
                <a:latin typeface="Raleway" pitchFamily="2" charset="0"/>
              </a:rPr>
              <a:t>Select Exit to close this window.</a:t>
            </a:r>
          </a:p>
        </p:txBody>
      </p:sp>
      <p:sp>
        <p:nvSpPr>
          <p:cNvPr id="10" name="Rectangle 9">
            <a:extLst>
              <a:ext uri="{FF2B5EF4-FFF2-40B4-BE49-F238E27FC236}">
                <a16:creationId xmlns:a16="http://schemas.microsoft.com/office/drawing/2014/main" id="{E6A669E1-0486-45A8-81A2-4FD5D4D99D79}"/>
              </a:ext>
            </a:extLst>
          </p:cNvPr>
          <p:cNvSpPr/>
          <p:nvPr/>
        </p:nvSpPr>
        <p:spPr>
          <a:xfrm>
            <a:off x="5488175" y="6231237"/>
            <a:ext cx="1260000" cy="432000"/>
          </a:xfrm>
          <a:prstGeom prst="rect">
            <a:avLst/>
          </a:prstGeom>
          <a:solidFill>
            <a:srgbClr val="00CBA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b="1" dirty="0"/>
              <a:t>Exit</a:t>
            </a:r>
          </a:p>
        </p:txBody>
      </p:sp>
      <p:sp>
        <p:nvSpPr>
          <p:cNvPr id="5" name="Rectangle 4">
            <a:extLst>
              <a:ext uri="{FF2B5EF4-FFF2-40B4-BE49-F238E27FC236}">
                <a16:creationId xmlns:a16="http://schemas.microsoft.com/office/drawing/2014/main" id="{93875559-5F26-7108-CCB7-EC4DB7097615}"/>
              </a:ext>
            </a:extLst>
          </p:cNvPr>
          <p:cNvSpPr/>
          <p:nvPr/>
        </p:nvSpPr>
        <p:spPr>
          <a:xfrm>
            <a:off x="4551763" y="1140297"/>
            <a:ext cx="3132823" cy="68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My Personal Development at </a:t>
            </a:r>
            <a:r>
              <a:rPr lang="en-US" sz="2000" b="1" dirty="0" err="1">
                <a:solidFill>
                  <a:schemeClr val="tx1"/>
                </a:solidFill>
              </a:rPr>
              <a:t>AirWays</a:t>
            </a:r>
            <a:endParaRPr lang="en-US" sz="2000" b="1" dirty="0">
              <a:solidFill>
                <a:schemeClr val="tx1"/>
              </a:solidFill>
            </a:endParaRPr>
          </a:p>
        </p:txBody>
      </p:sp>
      <p:sp>
        <p:nvSpPr>
          <p:cNvPr id="6" name="Rectangle 5">
            <a:extLst>
              <a:ext uri="{FF2B5EF4-FFF2-40B4-BE49-F238E27FC236}">
                <a16:creationId xmlns:a16="http://schemas.microsoft.com/office/drawing/2014/main" id="{5C9CD7DE-5432-41FF-B295-8F464B0DAC00}"/>
              </a:ext>
            </a:extLst>
          </p:cNvPr>
          <p:cNvSpPr/>
          <p:nvPr/>
        </p:nvSpPr>
        <p:spPr>
          <a:xfrm>
            <a:off x="8533579" y="241299"/>
            <a:ext cx="3177158" cy="68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My Learning Opportunities at </a:t>
            </a:r>
            <a:r>
              <a:rPr lang="en-US" sz="2000" b="1" dirty="0" err="1">
                <a:solidFill>
                  <a:schemeClr val="tx1"/>
                </a:solidFill>
              </a:rPr>
              <a:t>AirWays</a:t>
            </a:r>
            <a:endParaRPr lang="en-US" sz="2000" b="1" dirty="0">
              <a:solidFill>
                <a:schemeClr val="tx1"/>
              </a:solidFill>
            </a:endParaRPr>
          </a:p>
        </p:txBody>
      </p:sp>
      <p:sp>
        <p:nvSpPr>
          <p:cNvPr id="7" name="Rectangle 6">
            <a:extLst>
              <a:ext uri="{FF2B5EF4-FFF2-40B4-BE49-F238E27FC236}">
                <a16:creationId xmlns:a16="http://schemas.microsoft.com/office/drawing/2014/main" id="{20735F36-5C85-D76F-E232-77845A16024A}"/>
              </a:ext>
            </a:extLst>
          </p:cNvPr>
          <p:cNvSpPr/>
          <p:nvPr/>
        </p:nvSpPr>
        <p:spPr>
          <a:xfrm>
            <a:off x="461026" y="1842922"/>
            <a:ext cx="3132823" cy="68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About </a:t>
            </a:r>
            <a:r>
              <a:rPr lang="en-US" sz="2000" b="1" dirty="0" err="1">
                <a:solidFill>
                  <a:schemeClr val="tx1"/>
                </a:solidFill>
              </a:rPr>
              <a:t>AirWays</a:t>
            </a:r>
            <a:r>
              <a:rPr lang="en-US" sz="2000" b="1" dirty="0">
                <a:solidFill>
                  <a:schemeClr val="tx1"/>
                </a:solidFill>
              </a:rPr>
              <a:t> </a:t>
            </a:r>
          </a:p>
        </p:txBody>
      </p:sp>
      <p:sp>
        <p:nvSpPr>
          <p:cNvPr id="8" name="Arc 7">
            <a:extLst>
              <a:ext uri="{FF2B5EF4-FFF2-40B4-BE49-F238E27FC236}">
                <a16:creationId xmlns:a16="http://schemas.microsoft.com/office/drawing/2014/main" id="{2CBDAE34-D3D7-2468-AB3E-4245CBB124A8}"/>
              </a:ext>
            </a:extLst>
          </p:cNvPr>
          <p:cNvSpPr/>
          <p:nvPr/>
        </p:nvSpPr>
        <p:spPr>
          <a:xfrm rot="20833950">
            <a:off x="1983160" y="704923"/>
            <a:ext cx="4295746" cy="1684709"/>
          </a:xfrm>
          <a:prstGeom prst="arc">
            <a:avLst>
              <a:gd name="adj1" fmla="val 10869539"/>
              <a:gd name="adj2" fmla="val 85712"/>
            </a:avLst>
          </a:prstGeom>
          <a:ln>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Arc 10">
            <a:extLst>
              <a:ext uri="{FF2B5EF4-FFF2-40B4-BE49-F238E27FC236}">
                <a16:creationId xmlns:a16="http://schemas.microsoft.com/office/drawing/2014/main" id="{E380910A-BA8D-7CA5-6925-268A8D58B076}"/>
              </a:ext>
            </a:extLst>
          </p:cNvPr>
          <p:cNvSpPr/>
          <p:nvPr/>
        </p:nvSpPr>
        <p:spPr>
          <a:xfrm rot="20747838">
            <a:off x="6565595" y="211787"/>
            <a:ext cx="3905726" cy="1074587"/>
          </a:xfrm>
          <a:prstGeom prst="arc">
            <a:avLst>
              <a:gd name="adj1" fmla="val 10919223"/>
              <a:gd name="adj2" fmla="val 85712"/>
            </a:avLst>
          </a:prstGeom>
          <a:ln>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6948190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4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gility">
      <a:dk1>
        <a:sysClr val="windowText" lastClr="000000"/>
      </a:dk1>
      <a:lt1>
        <a:sysClr val="window" lastClr="FFFFFF"/>
      </a:lt1>
      <a:dk2>
        <a:srgbClr val="44546A"/>
      </a:dk2>
      <a:lt2>
        <a:srgbClr val="E7E6E6"/>
      </a:lt2>
      <a:accent1>
        <a:srgbClr val="05205F"/>
      </a:accent1>
      <a:accent2>
        <a:srgbClr val="00CBA1"/>
      </a:accent2>
      <a:accent3>
        <a:srgbClr val="0050FF"/>
      </a:accent3>
      <a:accent4>
        <a:srgbClr val="FD0015"/>
      </a:accent4>
      <a:accent5>
        <a:srgbClr val="FFBD00"/>
      </a:accent5>
      <a:accent6>
        <a:srgbClr val="E4E4E4"/>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15106</TotalTime>
  <Words>2721</Words>
  <Application>Microsoft Office PowerPoint</Application>
  <PresentationFormat>Widescreen</PresentationFormat>
  <Paragraphs>460</Paragraphs>
  <Slides>38</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Inter</vt:lpstr>
      <vt:lpstr>Raleway</vt:lpstr>
      <vt:lpstr>Office Theme</vt:lpstr>
      <vt:lpstr>Getting on Board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Knowledge Check 1</vt:lpstr>
      <vt:lpstr>Knowledge Check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Between the Participants</dc:title>
  <dc:creator>Renuka Borgaonkar</dc:creator>
  <cp:lastModifiedBy>Renuka Borgaonkar</cp:lastModifiedBy>
  <cp:revision>754</cp:revision>
  <dcterms:created xsi:type="dcterms:W3CDTF">2023-02-09T05:35:38Z</dcterms:created>
  <dcterms:modified xsi:type="dcterms:W3CDTF">2023-09-13T06:07:07Z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EA4F4965-4409-47F8-B31E-046F0607ABA8</vt:lpwstr>
  </property>
  <property fmtid="{D5CDD505-2E9C-101B-9397-08002B2CF9AE}" pid="3" name="ArticulatePath">
    <vt:lpwstr>Dover Induction Revamp_130323</vt:lpwstr>
  </property>
</Properties>
</file>